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60" r:id="rId7"/>
    <p:sldId id="278" r:id="rId8"/>
    <p:sldId id="258" r:id="rId9"/>
    <p:sldId id="259" r:id="rId10"/>
    <p:sldId id="279" r:id="rId11"/>
    <p:sldId id="272" r:id="rId12"/>
    <p:sldId id="280" r:id="rId13"/>
    <p:sldId id="281" r:id="rId14"/>
    <p:sldId id="282" r:id="rId15"/>
    <p:sldId id="284" r:id="rId16"/>
    <p:sldId id="283" r:id="rId17"/>
    <p:sldId id="275" r:id="rId18"/>
    <p:sldId id="28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378115-3EA4-4FF5-AC17-A484239FC63D}" v="398" dt="2021-12-25T03:08:15.272"/>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41" autoAdjust="0"/>
  </p:normalViewPr>
  <p:slideViewPr>
    <p:cSldViewPr snapToGrid="0">
      <p:cViewPr varScale="1">
        <p:scale>
          <a:sx n="82" d="100"/>
          <a:sy n="82" d="100"/>
        </p:scale>
        <p:origin x="715" y="7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12/25/2021</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fld id="{5D5093D2-FCC5-4EA8-9496-0831B44C5DC3}" type="datetime1">
              <a:rPr lang="en-US" smtClean="0"/>
              <a:t>12/25/2021</a:t>
            </a:fld>
            <a:endParaRPr lang="en-US"/>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a:t>Build a Bot</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fld id="{4500FBAB-24DE-44EA-8063-C2CDB7A0BEB4}" type="datetime1">
              <a:rPr lang="en-US" smtClean="0"/>
              <a:t>12/25/2021</a:t>
            </a:fld>
            <a:endParaRPr lang="en-US"/>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a:t>Build a Bot</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fld id="{A7ACAEED-C43D-4793-AD41-E83305BAECC4}" type="datetime1">
              <a:rPr lang="en-US" smtClean="0"/>
              <a:t>12/25/2021</a:t>
            </a:fld>
            <a:endParaRPr lang="en-US"/>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fld id="{C15E472A-43A0-48E6-A3BD-A0C8C82C7D93}" type="datetime1">
              <a:rPr lang="en-US" smtClean="0"/>
              <a:t>12/25/2021</a:t>
            </a:fld>
            <a:endParaRPr lang="en-US"/>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fld id="{5AF418CB-D3C9-43FE-804E-B22E262DD8CB}" type="datetime1">
              <a:rPr lang="en-US" smtClean="0"/>
              <a:t>12/25/2021</a:t>
            </a:fld>
            <a:endParaRPr lang="en-US"/>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fld id="{554B3E03-8031-48CB-AA68-D4072CB23515}" type="datetime1">
              <a:rPr lang="en-US" smtClean="0"/>
              <a:t>12/25/2021</a:t>
            </a:fld>
            <a:endParaRPr lang="en-US"/>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fld id="{322DF0EC-87BE-49BE-BDEB-1B442DE69933}" type="datetime1">
              <a:rPr lang="en-US" smtClean="0"/>
              <a:t>12/25/2021</a:t>
            </a:fld>
            <a:endParaRPr lang="en-US"/>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fld id="{26B010E4-E9B9-4E58-9BB0-1D2CD5855F63}" type="datetime1">
              <a:rPr lang="en-US" smtClean="0"/>
              <a:t>12/25/2021</a:t>
            </a:fld>
            <a:endParaRPr lang="en-US"/>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fld id="{6DF42811-8212-482D-90F7-FF7EEA46D2FF}" type="datetime1">
              <a:rPr lang="en-US" smtClean="0"/>
              <a:t>12/25/2021</a:t>
            </a:fld>
            <a:endParaRPr lang="en-US"/>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fld id="{33EE95EA-7EF1-4E66-8F86-BC8434F20DD6}" type="datetime1">
              <a:rPr lang="en-US" smtClean="0"/>
              <a:t>12/25/2021</a:t>
            </a:fld>
            <a:endParaRPr lang="en-US"/>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fld id="{7C434A64-0CF0-4549-9343-97EBE8311D19}" type="datetime1">
              <a:rPr lang="en-US" smtClean="0"/>
              <a:t>12/25/2021</a:t>
            </a:fld>
            <a:endParaRPr lang="en-US"/>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a:t>Build a Bot</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fld id="{87F9BC82-86EF-4F63-8F1C-51E8E4E9B614}" type="datetime1">
              <a:rPr lang="en-US" smtClean="0"/>
              <a:t>12/25/2021</a:t>
            </a:fld>
            <a:endParaRPr lang="en-US"/>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fld id="{C00ACEFB-C72C-4073-B33D-D325E5E67FD0}" type="datetime1">
              <a:rPr lang="en-US" smtClean="0"/>
              <a:t>12/25/2021</a:t>
            </a:fld>
            <a:endParaRPr lang="en-US"/>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fld id="{20C6CBDE-5EAD-45B2-84FA-D1290F39A959}" type="datetime1">
              <a:rPr lang="en-US" smtClean="0"/>
              <a:t>12/25/2021</a:t>
            </a:fld>
            <a:endParaRPr lang="en-US"/>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a:t>Build a Bot</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fld id="{64E02D6F-CADE-4112-A692-F7C92B76B094}" type="datetime1">
              <a:rPr lang="en-US" smtClean="0"/>
              <a:t>12/25/2021</a:t>
            </a:fld>
            <a:endParaRPr lang="en-US"/>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a:t>Build a Bot</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fld id="{5A08531B-121C-41CF-90CE-83215594375D}" type="datetime1">
              <a:rPr lang="en-US" smtClean="0"/>
              <a:t>12/25/2021</a:t>
            </a:fld>
            <a:endParaRPr lang="en-US"/>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a:t>Build a Bot</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fld id="{4E6D723D-96A2-4274-B3A5-33BDB398506F}" type="datetime1">
              <a:rPr lang="en-US" smtClean="0"/>
              <a:t>12/25/2021</a:t>
            </a:fld>
            <a:endParaRPr lang="en-US"/>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a:t>Build a Bot</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fld id="{96937354-3E13-4DB5-BB1D-A2B6163144BD}" type="datetime1">
              <a:rPr lang="en-US" smtClean="0"/>
              <a:t>12/25/2021</a:t>
            </a:fld>
            <a:endParaRPr lang="en-US"/>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a:t>Build a Bot</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fld id="{0FC0B160-CB9C-407D-A863-45620A64F4BC}" type="datetime1">
              <a:rPr lang="en-US" smtClean="0"/>
              <a:t>12/25/2021</a:t>
            </a:fld>
            <a:endParaRPr lang="en-US"/>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a:t>Build a Bot</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ED0F68-490F-4080-9933-2D33F06C6097}" type="datetime1">
              <a:rPr lang="en-US" smtClean="0"/>
              <a:t>12/25/2021</a:t>
            </a:fld>
            <a:endParaRPr lang="en-US"/>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Build a Bot</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7.xml"/><Relationship Id="rId5" Type="http://schemas.openxmlformats.org/officeDocument/2006/relationships/image" Target="../media/image31.jpeg"/><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echatron Engineering Services - Real Estate / Builders / Contractors from  Goregaon West, Mumbai, India | About Us">
            <a:extLst>
              <a:ext uri="{FF2B5EF4-FFF2-40B4-BE49-F238E27FC236}">
                <a16:creationId xmlns:a16="http://schemas.microsoft.com/office/drawing/2014/main" id="{B5D431B4-40A8-42B1-AD39-EADE2B9817A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61404" y="739303"/>
            <a:ext cx="5406427" cy="5379395"/>
          </a:xfrm>
          <a:prstGeom prst="rect">
            <a:avLst/>
          </a:prstGeom>
          <a:noFill/>
          <a:extLst>
            <a:ext uri="{909E8E84-426E-40DD-AFC4-6F175D3DCCD1}">
              <a14:hiddenFill xmlns:a14="http://schemas.microsoft.com/office/drawing/2010/main">
                <a:solidFill>
                  <a:srgbClr val="FFFFFF"/>
                </a:solidFill>
              </a14:hiddenFill>
            </a:ext>
          </a:extLst>
        </p:spPr>
      </p:pic>
      <p:sp>
        <p:nvSpPr>
          <p:cNvPr id="137" name="Title 2">
            <a:extLst>
              <a:ext uri="{FF2B5EF4-FFF2-40B4-BE49-F238E27FC236}">
                <a16:creationId xmlns:a16="http://schemas.microsoft.com/office/drawing/2014/main" id="{0DF0B270-CD58-4B2E-8499-6D433D3BC538}"/>
              </a:ext>
            </a:extLst>
          </p:cNvPr>
          <p:cNvSpPr>
            <a:spLocks noGrp="1"/>
          </p:cNvSpPr>
          <p:nvPr>
            <p:ph type="title"/>
          </p:nvPr>
        </p:nvSpPr>
        <p:spPr>
          <a:xfrm>
            <a:off x="6096000" y="1663435"/>
            <a:ext cx="6095999" cy="2003898"/>
          </a:xfrm>
        </p:spPr>
        <p:txBody>
          <a:bodyPr/>
          <a:lstStyle/>
          <a:p>
            <a:r>
              <a:rPr lang="en-US" dirty="0"/>
              <a:t>BUILD–A-BOT</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a:xfrm>
            <a:off x="2452697" y="178128"/>
            <a:ext cx="7286605" cy="634323"/>
          </a:xfrm>
        </p:spPr>
        <p:txBody>
          <a:bodyPr/>
          <a:lstStyle/>
          <a:p>
            <a:r>
              <a:rPr lang="en-US" dirty="0"/>
              <a:t>Working of circuit</a:t>
            </a:r>
          </a:p>
        </p:txBody>
      </p:sp>
      <p:sp>
        <p:nvSpPr>
          <p:cNvPr id="5" name="Slide Number Placeholder 4">
            <a:extLst>
              <a:ext uri="{FF2B5EF4-FFF2-40B4-BE49-F238E27FC236}">
                <a16:creationId xmlns:a16="http://schemas.microsoft.com/office/drawing/2014/main" id="{841F7FA7-65C8-4C1D-AFAC-029FDD8BC9FF}"/>
              </a:ext>
            </a:extLst>
          </p:cNvPr>
          <p:cNvSpPr>
            <a:spLocks noGrp="1"/>
          </p:cNvSpPr>
          <p:nvPr>
            <p:ph type="sldNum" sz="quarter" idx="12"/>
          </p:nvPr>
        </p:nvSpPr>
        <p:spPr/>
        <p:txBody>
          <a:bodyPr/>
          <a:lstStyle/>
          <a:p>
            <a:fld id="{A402E4C0-AD5E-4E8C-9F21-7CCE474BDCEB}" type="slidenum">
              <a:rPr lang="en-US" smtClean="0"/>
              <a:t>10</a:t>
            </a:fld>
            <a:endParaRPr lang="en-US"/>
          </a:p>
        </p:txBody>
      </p:sp>
      <p:sp>
        <p:nvSpPr>
          <p:cNvPr id="4" name="Footer Placeholder 3">
            <a:extLst>
              <a:ext uri="{FF2B5EF4-FFF2-40B4-BE49-F238E27FC236}">
                <a16:creationId xmlns:a16="http://schemas.microsoft.com/office/drawing/2014/main" id="{BC3C867D-55B3-440D-827D-6E2D47B6D753}"/>
              </a:ext>
            </a:extLst>
          </p:cNvPr>
          <p:cNvSpPr>
            <a:spLocks noGrp="1"/>
          </p:cNvSpPr>
          <p:nvPr>
            <p:ph type="ftr" sz="quarter" idx="11"/>
          </p:nvPr>
        </p:nvSpPr>
        <p:spPr/>
        <p:txBody>
          <a:bodyPr/>
          <a:lstStyle/>
          <a:p>
            <a:r>
              <a:rPr lang="en-US" dirty="0"/>
              <a:t>Build a Bot</a:t>
            </a:r>
          </a:p>
        </p:txBody>
      </p:sp>
      <p:pic>
        <p:nvPicPr>
          <p:cNvPr id="36" name="SunFlowerDemo">
            <a:hlinkClick r:id="" action="ppaction://media"/>
            <a:extLst>
              <a:ext uri="{FF2B5EF4-FFF2-40B4-BE49-F238E27FC236}">
                <a16:creationId xmlns:a16="http://schemas.microsoft.com/office/drawing/2014/main" id="{C97F0DBD-BA29-485E-BD5B-0A0D817365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1845" y="841200"/>
            <a:ext cx="11355355" cy="5515150"/>
          </a:xfrm>
          <a:prstGeom prst="roundRect">
            <a:avLst>
              <a:gd name="adj" fmla="val 5439"/>
            </a:avLst>
          </a:prstGeom>
          <a:ln>
            <a:noFill/>
          </a:ln>
          <a:effectLst>
            <a:innerShdw blurRad="114300" dist="50800">
              <a:srgbClr val="000000">
                <a:alpha val="0"/>
              </a:srgbClr>
            </a:innerShdw>
          </a:effectLst>
        </p:spPr>
      </p:pic>
      <p:sp>
        <p:nvSpPr>
          <p:cNvPr id="38" name="Date Placeholder 37">
            <a:extLst>
              <a:ext uri="{FF2B5EF4-FFF2-40B4-BE49-F238E27FC236}">
                <a16:creationId xmlns:a16="http://schemas.microsoft.com/office/drawing/2014/main" id="{A86DE5DC-DB76-4FA1-AB73-D35FAE303C86}"/>
              </a:ext>
            </a:extLst>
          </p:cNvPr>
          <p:cNvSpPr>
            <a:spLocks noGrp="1"/>
          </p:cNvSpPr>
          <p:nvPr>
            <p:ph type="dt" sz="half" idx="10"/>
          </p:nvPr>
        </p:nvSpPr>
        <p:spPr/>
        <p:txBody>
          <a:bodyPr/>
          <a:lstStyle/>
          <a:p>
            <a:fld id="{A684766D-E856-479E-A83C-349997CD8497}" type="datetime1">
              <a:rPr lang="en-US" smtClean="0"/>
              <a:t>12/25/2021</a:t>
            </a:fld>
            <a:endParaRPr lang="en-US"/>
          </a:p>
        </p:txBody>
      </p:sp>
    </p:spTree>
    <p:extLst>
      <p:ext uri="{BB962C8B-B14F-4D97-AF65-F5344CB8AC3E}">
        <p14:creationId xmlns:p14="http://schemas.microsoft.com/office/powerpoint/2010/main" val="3053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125"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528C87-AE13-47ED-B974-EC1805C09091}"/>
              </a:ext>
            </a:extLst>
          </p:cNvPr>
          <p:cNvSpPr>
            <a:spLocks noGrp="1"/>
          </p:cNvSpPr>
          <p:nvPr>
            <p:ph type="dt" sz="half" idx="10"/>
          </p:nvPr>
        </p:nvSpPr>
        <p:spPr/>
        <p:txBody>
          <a:bodyPr/>
          <a:lstStyle/>
          <a:p>
            <a:fld id="{5AA459DF-2CE6-446E-A7FF-F679B3D512AC}" type="datetime1">
              <a:rPr lang="en-US" smtClean="0"/>
              <a:t>12/25/2021</a:t>
            </a:fld>
            <a:endParaRPr lang="en-US"/>
          </a:p>
        </p:txBody>
      </p:sp>
      <p:sp>
        <p:nvSpPr>
          <p:cNvPr id="3" name="Footer Placeholder 2">
            <a:extLst>
              <a:ext uri="{FF2B5EF4-FFF2-40B4-BE49-F238E27FC236}">
                <a16:creationId xmlns:a16="http://schemas.microsoft.com/office/drawing/2014/main" id="{A0037FC5-BC87-4A91-9EFD-0D993D6AE254}"/>
              </a:ext>
            </a:extLst>
          </p:cNvPr>
          <p:cNvSpPr>
            <a:spLocks noGrp="1"/>
          </p:cNvSpPr>
          <p:nvPr>
            <p:ph type="ftr" sz="quarter" idx="11"/>
          </p:nvPr>
        </p:nvSpPr>
        <p:spPr/>
        <p:txBody>
          <a:bodyPr/>
          <a:lstStyle/>
          <a:p>
            <a:r>
              <a:rPr lang="en-US"/>
              <a:t>Build a Bot</a:t>
            </a:r>
          </a:p>
        </p:txBody>
      </p:sp>
      <p:sp>
        <p:nvSpPr>
          <p:cNvPr id="4" name="Slide Number Placeholder 3">
            <a:extLst>
              <a:ext uri="{FF2B5EF4-FFF2-40B4-BE49-F238E27FC236}">
                <a16:creationId xmlns:a16="http://schemas.microsoft.com/office/drawing/2014/main" id="{BD845993-761F-4ABB-8112-A2515E74EDAD}"/>
              </a:ext>
            </a:extLst>
          </p:cNvPr>
          <p:cNvSpPr>
            <a:spLocks noGrp="1"/>
          </p:cNvSpPr>
          <p:nvPr>
            <p:ph type="sldNum" sz="quarter" idx="12"/>
          </p:nvPr>
        </p:nvSpPr>
        <p:spPr/>
        <p:txBody>
          <a:bodyPr/>
          <a:lstStyle/>
          <a:p>
            <a:fld id="{A402E4C0-AD5E-4E8C-9F21-7CCE474BDCEB}" type="slidenum">
              <a:rPr lang="en-US" smtClean="0"/>
              <a:t>11</a:t>
            </a:fld>
            <a:endParaRPr lang="en-US"/>
          </a:p>
        </p:txBody>
      </p:sp>
      <p:sp>
        <p:nvSpPr>
          <p:cNvPr id="13" name="Title 12">
            <a:extLst>
              <a:ext uri="{FF2B5EF4-FFF2-40B4-BE49-F238E27FC236}">
                <a16:creationId xmlns:a16="http://schemas.microsoft.com/office/drawing/2014/main" id="{67B1362F-C9FE-4159-A1EB-8CCAAE8327C1}"/>
              </a:ext>
            </a:extLst>
          </p:cNvPr>
          <p:cNvSpPr>
            <a:spLocks noGrp="1"/>
          </p:cNvSpPr>
          <p:nvPr>
            <p:ph type="title"/>
          </p:nvPr>
        </p:nvSpPr>
        <p:spPr>
          <a:xfrm>
            <a:off x="2452697" y="0"/>
            <a:ext cx="7286605" cy="634323"/>
          </a:xfrm>
        </p:spPr>
        <p:txBody>
          <a:bodyPr/>
          <a:lstStyle/>
          <a:p>
            <a:r>
              <a:rPr lang="en-IN" dirty="0"/>
              <a:t>Practical model</a:t>
            </a:r>
          </a:p>
        </p:txBody>
      </p:sp>
      <p:pic>
        <p:nvPicPr>
          <p:cNvPr id="19" name="Picture 18" descr="Diagram, engineering drawing&#10;&#10;Description automatically generated">
            <a:extLst>
              <a:ext uri="{FF2B5EF4-FFF2-40B4-BE49-F238E27FC236}">
                <a16:creationId xmlns:a16="http://schemas.microsoft.com/office/drawing/2014/main" id="{FFCA7E26-90DC-4E9E-89F2-9C652BEB8210}"/>
              </a:ext>
            </a:extLst>
          </p:cNvPr>
          <p:cNvPicPr>
            <a:picLocks noChangeAspect="1"/>
          </p:cNvPicPr>
          <p:nvPr/>
        </p:nvPicPr>
        <p:blipFill>
          <a:blip r:embed="rId2"/>
          <a:stretch>
            <a:fillRect/>
          </a:stretch>
        </p:blipFill>
        <p:spPr>
          <a:xfrm>
            <a:off x="6589113" y="3625460"/>
            <a:ext cx="3128573" cy="2640427"/>
          </a:xfrm>
          <a:prstGeom prst="rect">
            <a:avLst/>
          </a:prstGeom>
        </p:spPr>
      </p:pic>
      <p:pic>
        <p:nvPicPr>
          <p:cNvPr id="21" name="Picture 20" descr="Diagram, engineering drawing&#10;&#10;Description automatically generated">
            <a:extLst>
              <a:ext uri="{FF2B5EF4-FFF2-40B4-BE49-F238E27FC236}">
                <a16:creationId xmlns:a16="http://schemas.microsoft.com/office/drawing/2014/main" id="{AD54FAB0-DE98-42A0-8470-40DD63DCAE7A}"/>
              </a:ext>
            </a:extLst>
          </p:cNvPr>
          <p:cNvPicPr>
            <a:picLocks noChangeAspect="1"/>
          </p:cNvPicPr>
          <p:nvPr/>
        </p:nvPicPr>
        <p:blipFill>
          <a:blip r:embed="rId3"/>
          <a:stretch>
            <a:fillRect/>
          </a:stretch>
        </p:blipFill>
        <p:spPr>
          <a:xfrm>
            <a:off x="2438437" y="3625460"/>
            <a:ext cx="3200325" cy="2702397"/>
          </a:xfrm>
          <a:prstGeom prst="rect">
            <a:avLst/>
          </a:prstGeom>
        </p:spPr>
      </p:pic>
      <p:pic>
        <p:nvPicPr>
          <p:cNvPr id="25" name="Picture 24" descr="Diagram, engineering drawing&#10;&#10;Description automatically generated">
            <a:extLst>
              <a:ext uri="{FF2B5EF4-FFF2-40B4-BE49-F238E27FC236}">
                <a16:creationId xmlns:a16="http://schemas.microsoft.com/office/drawing/2014/main" id="{0E1C5250-143D-4E72-9BF0-51DAAB491F9A}"/>
              </a:ext>
            </a:extLst>
          </p:cNvPr>
          <p:cNvPicPr>
            <a:picLocks noChangeAspect="1"/>
          </p:cNvPicPr>
          <p:nvPr/>
        </p:nvPicPr>
        <p:blipFill>
          <a:blip r:embed="rId4"/>
          <a:stretch>
            <a:fillRect/>
          </a:stretch>
        </p:blipFill>
        <p:spPr>
          <a:xfrm>
            <a:off x="8387140" y="736475"/>
            <a:ext cx="3204012" cy="2702396"/>
          </a:xfrm>
          <a:prstGeom prst="rect">
            <a:avLst/>
          </a:prstGeom>
        </p:spPr>
      </p:pic>
      <p:pic>
        <p:nvPicPr>
          <p:cNvPr id="29" name="Picture 28" descr="Diagram, engineering drawing&#10;&#10;Description automatically generated">
            <a:extLst>
              <a:ext uri="{FF2B5EF4-FFF2-40B4-BE49-F238E27FC236}">
                <a16:creationId xmlns:a16="http://schemas.microsoft.com/office/drawing/2014/main" id="{307CC67A-6B0C-485C-8C0D-F651ACE73936}"/>
              </a:ext>
            </a:extLst>
          </p:cNvPr>
          <p:cNvPicPr>
            <a:picLocks noChangeAspect="1"/>
          </p:cNvPicPr>
          <p:nvPr/>
        </p:nvPicPr>
        <p:blipFill>
          <a:blip r:embed="rId5"/>
          <a:stretch>
            <a:fillRect/>
          </a:stretch>
        </p:blipFill>
        <p:spPr>
          <a:xfrm>
            <a:off x="4493737" y="754122"/>
            <a:ext cx="3204523" cy="2684749"/>
          </a:xfrm>
          <a:prstGeom prst="rect">
            <a:avLst/>
          </a:prstGeom>
        </p:spPr>
      </p:pic>
      <p:pic>
        <p:nvPicPr>
          <p:cNvPr id="33" name="Picture 32" descr="Diagram, engineering drawing&#10;&#10;Description automatically generated">
            <a:extLst>
              <a:ext uri="{FF2B5EF4-FFF2-40B4-BE49-F238E27FC236}">
                <a16:creationId xmlns:a16="http://schemas.microsoft.com/office/drawing/2014/main" id="{D075D5ED-F112-44AA-8BEE-7CEB19AA6255}"/>
              </a:ext>
            </a:extLst>
          </p:cNvPr>
          <p:cNvPicPr>
            <a:picLocks noChangeAspect="1"/>
          </p:cNvPicPr>
          <p:nvPr/>
        </p:nvPicPr>
        <p:blipFill>
          <a:blip r:embed="rId6"/>
          <a:stretch>
            <a:fillRect/>
          </a:stretch>
        </p:blipFill>
        <p:spPr>
          <a:xfrm>
            <a:off x="614743" y="746799"/>
            <a:ext cx="3190114" cy="2684749"/>
          </a:xfrm>
          <a:prstGeom prst="rect">
            <a:avLst/>
          </a:prstGeom>
        </p:spPr>
      </p:pic>
    </p:spTree>
    <p:extLst>
      <p:ext uri="{BB962C8B-B14F-4D97-AF65-F5344CB8AC3E}">
        <p14:creationId xmlns:p14="http://schemas.microsoft.com/office/powerpoint/2010/main" val="2069528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72F32-B75B-4D79-A7C0-29B6E96FF2F6}"/>
              </a:ext>
            </a:extLst>
          </p:cNvPr>
          <p:cNvSpPr>
            <a:spLocks noGrp="1"/>
          </p:cNvSpPr>
          <p:nvPr>
            <p:ph type="dt" sz="half" idx="10"/>
          </p:nvPr>
        </p:nvSpPr>
        <p:spPr/>
        <p:txBody>
          <a:bodyPr/>
          <a:lstStyle/>
          <a:p>
            <a:fld id="{B1EC32AC-F80E-4426-81A5-A49A1568F57A}" type="datetime1">
              <a:rPr lang="en-US" smtClean="0"/>
              <a:t>12/25/2021</a:t>
            </a:fld>
            <a:endParaRPr lang="en-US"/>
          </a:p>
        </p:txBody>
      </p:sp>
      <p:sp>
        <p:nvSpPr>
          <p:cNvPr id="3" name="Footer Placeholder 2">
            <a:extLst>
              <a:ext uri="{FF2B5EF4-FFF2-40B4-BE49-F238E27FC236}">
                <a16:creationId xmlns:a16="http://schemas.microsoft.com/office/drawing/2014/main" id="{2A6D2AE1-7BB0-4275-8593-5A0504887561}"/>
              </a:ext>
            </a:extLst>
          </p:cNvPr>
          <p:cNvSpPr>
            <a:spLocks noGrp="1"/>
          </p:cNvSpPr>
          <p:nvPr>
            <p:ph type="ftr" sz="quarter" idx="11"/>
          </p:nvPr>
        </p:nvSpPr>
        <p:spPr/>
        <p:txBody>
          <a:bodyPr/>
          <a:lstStyle/>
          <a:p>
            <a:r>
              <a:rPr lang="en-US"/>
              <a:t>Build a Bot</a:t>
            </a:r>
          </a:p>
        </p:txBody>
      </p:sp>
      <p:sp>
        <p:nvSpPr>
          <p:cNvPr id="4" name="Slide Number Placeholder 3">
            <a:extLst>
              <a:ext uri="{FF2B5EF4-FFF2-40B4-BE49-F238E27FC236}">
                <a16:creationId xmlns:a16="http://schemas.microsoft.com/office/drawing/2014/main" id="{1A0643DF-F71A-46BE-9BEE-40575E2789AE}"/>
              </a:ext>
            </a:extLst>
          </p:cNvPr>
          <p:cNvSpPr>
            <a:spLocks noGrp="1"/>
          </p:cNvSpPr>
          <p:nvPr>
            <p:ph type="sldNum" sz="quarter" idx="12"/>
          </p:nvPr>
        </p:nvSpPr>
        <p:spPr/>
        <p:txBody>
          <a:bodyPr/>
          <a:lstStyle/>
          <a:p>
            <a:fld id="{A402E4C0-AD5E-4E8C-9F21-7CCE474BDCEB}" type="slidenum">
              <a:rPr lang="en-US" smtClean="0"/>
              <a:t>12</a:t>
            </a:fld>
            <a:endParaRPr lang="en-US"/>
          </a:p>
        </p:txBody>
      </p:sp>
      <p:sp>
        <p:nvSpPr>
          <p:cNvPr id="9" name="Text Placeholder 8">
            <a:extLst>
              <a:ext uri="{FF2B5EF4-FFF2-40B4-BE49-F238E27FC236}">
                <a16:creationId xmlns:a16="http://schemas.microsoft.com/office/drawing/2014/main" id="{E2EE10E5-24AB-4E72-941E-02FC54DA3EFE}"/>
              </a:ext>
            </a:extLst>
          </p:cNvPr>
          <p:cNvSpPr>
            <a:spLocks noGrp="1"/>
          </p:cNvSpPr>
          <p:nvPr>
            <p:ph type="body" sz="quarter" idx="19"/>
          </p:nvPr>
        </p:nvSpPr>
        <p:spPr>
          <a:xfrm>
            <a:off x="4331778" y="2464356"/>
            <a:ext cx="5465365" cy="3692537"/>
          </a:xfrm>
        </p:spPr>
        <p:txBody>
          <a:bodyPr>
            <a:normAutofit/>
          </a:bodyPr>
          <a:lstStyle/>
          <a:p>
            <a:r>
              <a:rPr lang="en-IN" dirty="0"/>
              <a:t>In our model, we tried to tackle the problem due to rotation of earth, but what about revolution of earth ?</a:t>
            </a:r>
          </a:p>
          <a:p>
            <a:r>
              <a:rPr lang="en-IN" dirty="0"/>
              <a:t>To solve the difficulties arising due to both of these phenomenon, we can add a new servo motor which can control the motion of solar panel in another axis. So, the model would be working with first servo controlling motion in X-Y Plane and second servo controlling motion in X-Z Plane. This new version V2 would require the same components as the previous model and the circuit and logic could be easily reproduced to implement this easily. </a:t>
            </a:r>
          </a:p>
          <a:p>
            <a:endParaRPr lang="en-IN" dirty="0"/>
          </a:p>
          <a:p>
            <a:r>
              <a:rPr lang="en-IN" dirty="0"/>
              <a:t>We have included a sneak peek for this version in the next slide (this version can be implemented after success of first version).</a:t>
            </a:r>
          </a:p>
        </p:txBody>
      </p:sp>
      <p:sp>
        <p:nvSpPr>
          <p:cNvPr id="12" name="Text Placeholder 11">
            <a:extLst>
              <a:ext uri="{FF2B5EF4-FFF2-40B4-BE49-F238E27FC236}">
                <a16:creationId xmlns:a16="http://schemas.microsoft.com/office/drawing/2014/main" id="{AF73A497-89A7-43E4-A752-B35D1441EDC4}"/>
              </a:ext>
            </a:extLst>
          </p:cNvPr>
          <p:cNvSpPr>
            <a:spLocks noGrp="1"/>
          </p:cNvSpPr>
          <p:nvPr>
            <p:ph type="body" sz="quarter" idx="24"/>
          </p:nvPr>
        </p:nvSpPr>
        <p:spPr>
          <a:xfrm>
            <a:off x="4331778" y="1899775"/>
            <a:ext cx="3821622" cy="365125"/>
          </a:xfrm>
        </p:spPr>
        <p:txBody>
          <a:bodyPr>
            <a:normAutofit/>
          </a:bodyPr>
          <a:lstStyle/>
          <a:p>
            <a:r>
              <a:rPr lang="en-IN" dirty="0"/>
              <a:t>Advanced Approach</a:t>
            </a:r>
          </a:p>
        </p:txBody>
      </p:sp>
      <p:sp>
        <p:nvSpPr>
          <p:cNvPr id="13" name="Title 12">
            <a:extLst>
              <a:ext uri="{FF2B5EF4-FFF2-40B4-BE49-F238E27FC236}">
                <a16:creationId xmlns:a16="http://schemas.microsoft.com/office/drawing/2014/main" id="{F39890AC-2471-4183-856C-4F7A92C63EB3}"/>
              </a:ext>
            </a:extLst>
          </p:cNvPr>
          <p:cNvSpPr>
            <a:spLocks noGrp="1"/>
          </p:cNvSpPr>
          <p:nvPr>
            <p:ph type="title"/>
          </p:nvPr>
        </p:nvSpPr>
        <p:spPr>
          <a:xfrm>
            <a:off x="838200" y="1335193"/>
            <a:ext cx="3276600" cy="1129164"/>
          </a:xfrm>
        </p:spPr>
        <p:txBody>
          <a:bodyPr>
            <a:normAutofit fontScale="90000"/>
          </a:bodyPr>
          <a:lstStyle/>
          <a:p>
            <a:pPr algn="ctr"/>
            <a:r>
              <a:rPr lang="en-IN" dirty="0"/>
              <a:t>Future Modification</a:t>
            </a:r>
          </a:p>
        </p:txBody>
      </p:sp>
      <p:pic>
        <p:nvPicPr>
          <p:cNvPr id="6" name="Graphic 5" descr="A friendly robot">
            <a:extLst>
              <a:ext uri="{FF2B5EF4-FFF2-40B4-BE49-F238E27FC236}">
                <a16:creationId xmlns:a16="http://schemas.microsoft.com/office/drawing/2014/main" id="{C0DE2993-1817-453E-80DB-0CD8F8DD7F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032" y="2103158"/>
            <a:ext cx="4414935" cy="4414935"/>
          </a:xfrm>
          <a:prstGeom prst="rect">
            <a:avLst/>
          </a:prstGeom>
        </p:spPr>
      </p:pic>
    </p:spTree>
    <p:extLst>
      <p:ext uri="{BB962C8B-B14F-4D97-AF65-F5344CB8AC3E}">
        <p14:creationId xmlns:p14="http://schemas.microsoft.com/office/powerpoint/2010/main" val="115908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D36F6E-9860-4AA2-8BA5-6059E3B046B0}"/>
              </a:ext>
            </a:extLst>
          </p:cNvPr>
          <p:cNvSpPr>
            <a:spLocks noGrp="1"/>
          </p:cNvSpPr>
          <p:nvPr>
            <p:ph type="dt" sz="half" idx="10"/>
          </p:nvPr>
        </p:nvSpPr>
        <p:spPr/>
        <p:txBody>
          <a:bodyPr/>
          <a:lstStyle/>
          <a:p>
            <a:fld id="{05B1839A-7E20-409A-A8FF-D6157051893B}" type="datetime1">
              <a:rPr lang="en-US" smtClean="0"/>
              <a:t>12/25/2021</a:t>
            </a:fld>
            <a:endParaRPr lang="en-US"/>
          </a:p>
        </p:txBody>
      </p:sp>
      <p:sp>
        <p:nvSpPr>
          <p:cNvPr id="3" name="Footer Placeholder 2">
            <a:extLst>
              <a:ext uri="{FF2B5EF4-FFF2-40B4-BE49-F238E27FC236}">
                <a16:creationId xmlns:a16="http://schemas.microsoft.com/office/drawing/2014/main" id="{3217F7B7-F9E8-4020-B1D6-74C8B006934D}"/>
              </a:ext>
            </a:extLst>
          </p:cNvPr>
          <p:cNvSpPr>
            <a:spLocks noGrp="1"/>
          </p:cNvSpPr>
          <p:nvPr>
            <p:ph type="ftr" sz="quarter" idx="11"/>
          </p:nvPr>
        </p:nvSpPr>
        <p:spPr/>
        <p:txBody>
          <a:bodyPr/>
          <a:lstStyle/>
          <a:p>
            <a:r>
              <a:rPr lang="en-US"/>
              <a:t>Build a Bot</a:t>
            </a:r>
          </a:p>
        </p:txBody>
      </p:sp>
      <p:sp>
        <p:nvSpPr>
          <p:cNvPr id="4" name="Slide Number Placeholder 3">
            <a:extLst>
              <a:ext uri="{FF2B5EF4-FFF2-40B4-BE49-F238E27FC236}">
                <a16:creationId xmlns:a16="http://schemas.microsoft.com/office/drawing/2014/main" id="{6201D506-D444-44FC-B37C-E249DAB6E789}"/>
              </a:ext>
            </a:extLst>
          </p:cNvPr>
          <p:cNvSpPr>
            <a:spLocks noGrp="1"/>
          </p:cNvSpPr>
          <p:nvPr>
            <p:ph type="sldNum" sz="quarter" idx="12"/>
          </p:nvPr>
        </p:nvSpPr>
        <p:spPr/>
        <p:txBody>
          <a:bodyPr/>
          <a:lstStyle/>
          <a:p>
            <a:fld id="{A402E4C0-AD5E-4E8C-9F21-7CCE474BDCEB}" type="slidenum">
              <a:rPr lang="en-US" smtClean="0"/>
              <a:t>13</a:t>
            </a:fld>
            <a:endParaRPr lang="en-US"/>
          </a:p>
        </p:txBody>
      </p:sp>
      <p:sp>
        <p:nvSpPr>
          <p:cNvPr id="13" name="Title 12">
            <a:extLst>
              <a:ext uri="{FF2B5EF4-FFF2-40B4-BE49-F238E27FC236}">
                <a16:creationId xmlns:a16="http://schemas.microsoft.com/office/drawing/2014/main" id="{97E1FDCB-7EB6-4889-9BBB-AD9A066BBCE7}"/>
              </a:ext>
            </a:extLst>
          </p:cNvPr>
          <p:cNvSpPr>
            <a:spLocks noGrp="1"/>
          </p:cNvSpPr>
          <p:nvPr>
            <p:ph type="title"/>
          </p:nvPr>
        </p:nvSpPr>
        <p:spPr>
          <a:xfrm>
            <a:off x="2452697" y="178128"/>
            <a:ext cx="7286605" cy="634323"/>
          </a:xfrm>
        </p:spPr>
        <p:txBody>
          <a:bodyPr/>
          <a:lstStyle/>
          <a:p>
            <a:r>
              <a:rPr lang="en-IN" dirty="0"/>
              <a:t>Model for V2</a:t>
            </a:r>
          </a:p>
        </p:txBody>
      </p:sp>
      <p:pic>
        <p:nvPicPr>
          <p:cNvPr id="23" name="Picture 22" descr="Diagram, engineering drawing&#10;&#10;Description automatically generated">
            <a:extLst>
              <a:ext uri="{FF2B5EF4-FFF2-40B4-BE49-F238E27FC236}">
                <a16:creationId xmlns:a16="http://schemas.microsoft.com/office/drawing/2014/main" id="{62FC4C47-94C4-4BBD-9BC3-C52AC59018BA}"/>
              </a:ext>
            </a:extLst>
          </p:cNvPr>
          <p:cNvPicPr>
            <a:picLocks noChangeAspect="1"/>
          </p:cNvPicPr>
          <p:nvPr/>
        </p:nvPicPr>
        <p:blipFill>
          <a:blip r:embed="rId2"/>
          <a:stretch>
            <a:fillRect/>
          </a:stretch>
        </p:blipFill>
        <p:spPr>
          <a:xfrm>
            <a:off x="304566" y="1109595"/>
            <a:ext cx="5387340" cy="4511040"/>
          </a:xfrm>
          <a:prstGeom prst="rect">
            <a:avLst/>
          </a:prstGeom>
        </p:spPr>
      </p:pic>
      <p:pic>
        <p:nvPicPr>
          <p:cNvPr id="25" name="Picture 24" descr="Diagram, engineering drawing&#10;&#10;Description automatically generated">
            <a:extLst>
              <a:ext uri="{FF2B5EF4-FFF2-40B4-BE49-F238E27FC236}">
                <a16:creationId xmlns:a16="http://schemas.microsoft.com/office/drawing/2014/main" id="{473DDC96-353F-46C2-BC94-A4DBE589B0AA}"/>
              </a:ext>
            </a:extLst>
          </p:cNvPr>
          <p:cNvPicPr>
            <a:picLocks noChangeAspect="1"/>
          </p:cNvPicPr>
          <p:nvPr/>
        </p:nvPicPr>
        <p:blipFill>
          <a:blip r:embed="rId3"/>
          <a:stretch>
            <a:fillRect/>
          </a:stretch>
        </p:blipFill>
        <p:spPr>
          <a:xfrm>
            <a:off x="6500096" y="1109595"/>
            <a:ext cx="5394960" cy="4533900"/>
          </a:xfrm>
          <a:prstGeom prst="rect">
            <a:avLst/>
          </a:prstGeom>
        </p:spPr>
      </p:pic>
    </p:spTree>
    <p:extLst>
      <p:ext uri="{BB962C8B-B14F-4D97-AF65-F5344CB8AC3E}">
        <p14:creationId xmlns:p14="http://schemas.microsoft.com/office/powerpoint/2010/main" val="549270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woman looking at a screen with tiny writing and graphs floating">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22612" r="9989"/>
          <a:stretch/>
        </p:blipFill>
        <p:spPr>
          <a:xfrm>
            <a:off x="622570" y="729926"/>
            <a:ext cx="6456836" cy="5388772"/>
          </a:xfrm>
          <a:noFill/>
        </p:spPr>
      </p:pic>
      <p:sp>
        <p:nvSpPr>
          <p:cNvPr id="22" name="Title 2">
            <a:extLst>
              <a:ext uri="{FF2B5EF4-FFF2-40B4-BE49-F238E27FC236}">
                <a16:creationId xmlns:a16="http://schemas.microsoft.com/office/drawing/2014/main" id="{5F57C0A3-E3B1-4EFD-90AD-990AF1AB5E6A}"/>
              </a:ext>
            </a:extLst>
          </p:cNvPr>
          <p:cNvSpPr>
            <a:spLocks noGrp="1"/>
          </p:cNvSpPr>
          <p:nvPr>
            <p:ph type="title"/>
          </p:nvPr>
        </p:nvSpPr>
        <p:spPr>
          <a:xfrm>
            <a:off x="6467704" y="1881922"/>
            <a:ext cx="5749200" cy="3084630"/>
          </a:xfrm>
        </p:spPr>
        <p:txBody>
          <a:bodyPr/>
          <a:lstStyle/>
          <a:p>
            <a:r>
              <a:rPr lang="en-US" dirty="0"/>
              <a:t>SUMMARY</a:t>
            </a:r>
          </a:p>
        </p:txBody>
      </p:sp>
      <p:sp>
        <p:nvSpPr>
          <p:cNvPr id="11" name="Text Placeholder 10">
            <a:extLst>
              <a:ext uri="{FF2B5EF4-FFF2-40B4-BE49-F238E27FC236}">
                <a16:creationId xmlns:a16="http://schemas.microsoft.com/office/drawing/2014/main" id="{019E4131-A9F1-45A1-94C6-3C559ABBE9C6}"/>
              </a:ext>
            </a:extLst>
          </p:cNvPr>
          <p:cNvSpPr>
            <a:spLocks noGrp="1"/>
          </p:cNvSpPr>
          <p:nvPr>
            <p:ph type="body" sz="quarter" idx="15"/>
          </p:nvPr>
        </p:nvSpPr>
        <p:spPr>
          <a:xfrm>
            <a:off x="7079405" y="3201410"/>
            <a:ext cx="4614604" cy="1765142"/>
          </a:xfrm>
        </p:spPr>
        <p:txBody>
          <a:bodyPr>
            <a:normAutofit lnSpcReduction="10000"/>
          </a:bodyPr>
          <a:lstStyle/>
          <a:p>
            <a:pPr>
              <a:lnSpc>
                <a:spcPct val="115000"/>
              </a:lnSpc>
            </a:pPr>
            <a:r>
              <a:rPr lang="en-US" dirty="0"/>
              <a:t>Our model uses LDR’s and a servo motor to implement a rotating solar panel which can be easily installed on rooftops, and it absorbs most of the sunlight available throughout the day and converts it into energy minimizing the losses due to natural phenomenon of earth like rotation and revolution.</a:t>
            </a:r>
          </a:p>
        </p:txBody>
      </p:sp>
      <p:sp>
        <p:nvSpPr>
          <p:cNvPr id="14" name="Date Placeholder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anchor="ctr">
            <a:normAutofit/>
          </a:bodyPr>
          <a:lstStyle/>
          <a:p>
            <a:pPr>
              <a:spcAft>
                <a:spcPts val="600"/>
              </a:spcAft>
            </a:pPr>
            <a:fld id="{57D6A284-16BC-4950-A09C-E5CCF3FFFE70}" type="datetime1">
              <a:rPr lang="en-US" smtClean="0"/>
              <a:t>12/25/2021</a:t>
            </a:fld>
            <a:endParaRPr lang="en-US"/>
          </a:p>
        </p:txBody>
      </p:sp>
      <p:sp>
        <p:nvSpPr>
          <p:cNvPr id="15" name="Footer Placehold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Build a Bot</a:t>
            </a:r>
          </a:p>
        </p:txBody>
      </p:sp>
      <p:sp>
        <p:nvSpPr>
          <p:cNvPr id="16" name="Slide Number Placehold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14</a:t>
            </a:fld>
            <a:endParaRPr lang="en-US"/>
          </a:p>
        </p:txBody>
      </p:sp>
    </p:spTree>
    <p:extLst>
      <p:ext uri="{BB962C8B-B14F-4D97-AF65-F5344CB8AC3E}">
        <p14:creationId xmlns:p14="http://schemas.microsoft.com/office/powerpoint/2010/main" val="1987845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2" descr="One in a crowd">
            <a:extLst>
              <a:ext uri="{FF2B5EF4-FFF2-40B4-BE49-F238E27FC236}">
                <a16:creationId xmlns:a16="http://schemas.microsoft.com/office/drawing/2014/main" id="{7FA24EEC-B7F3-4CA3-9403-6954519E8532}"/>
              </a:ext>
            </a:extLst>
          </p:cNvPr>
          <p:cNvPicPr>
            <a:picLocks noChangeAspect="1"/>
          </p:cNvPicPr>
          <p:nvPr/>
        </p:nvPicPr>
        <p:blipFill rotWithShape="1">
          <a:blip r:embed="rId2"/>
          <a:srcRect l="9162" r="975" b="2"/>
          <a:stretch/>
        </p:blipFill>
        <p:spPr>
          <a:xfrm>
            <a:off x="622570" y="729926"/>
            <a:ext cx="6456836" cy="5388772"/>
          </a:xfrm>
          <a:prstGeom prst="rect">
            <a:avLst/>
          </a:prstGeom>
          <a:noFill/>
        </p:spPr>
      </p:pic>
      <p:sp>
        <p:nvSpPr>
          <p:cNvPr id="115" name="Title 2">
            <a:extLst>
              <a:ext uri="{FF2B5EF4-FFF2-40B4-BE49-F238E27FC236}">
                <a16:creationId xmlns:a16="http://schemas.microsoft.com/office/drawing/2014/main" id="{3ABDFAB7-CC1D-48BD-856C-5EA2FE6EEF47}"/>
              </a:ext>
            </a:extLst>
          </p:cNvPr>
          <p:cNvSpPr>
            <a:spLocks noGrp="1"/>
          </p:cNvSpPr>
          <p:nvPr>
            <p:ph type="title"/>
          </p:nvPr>
        </p:nvSpPr>
        <p:spPr>
          <a:xfrm>
            <a:off x="6467704" y="1466849"/>
            <a:ext cx="5749200" cy="3857625"/>
          </a:xfrm>
        </p:spPr>
        <p:txBody>
          <a:bodyPr/>
          <a:lstStyle/>
          <a:p>
            <a:r>
              <a:rPr lang="en-US" dirty="0"/>
              <a:t>THE TEAM</a:t>
            </a:r>
          </a:p>
        </p:txBody>
      </p:sp>
      <p:sp>
        <p:nvSpPr>
          <p:cNvPr id="111" name="Title 110">
            <a:extLst>
              <a:ext uri="{FF2B5EF4-FFF2-40B4-BE49-F238E27FC236}">
                <a16:creationId xmlns:a16="http://schemas.microsoft.com/office/drawing/2014/main" id="{CC9F3600-2711-4A49-8018-C4671B56159C}"/>
              </a:ext>
            </a:extLst>
          </p:cNvPr>
          <p:cNvSpPr>
            <a:spLocks noGrp="1"/>
          </p:cNvSpPr>
          <p:nvPr>
            <p:ph type="body" sz="quarter" idx="15"/>
          </p:nvPr>
        </p:nvSpPr>
        <p:spPr>
          <a:xfrm>
            <a:off x="7079406" y="2795586"/>
            <a:ext cx="4614604" cy="2528887"/>
          </a:xfrm>
        </p:spPr>
        <p:txBody>
          <a:bodyPr vert="horz" lIns="91440" tIns="45720" rIns="91440" bIns="45720" rtlCol="0" anchor="t">
            <a:normAutofit/>
          </a:bodyPr>
          <a:lstStyle/>
          <a:p>
            <a:r>
              <a:rPr lang="en-US" dirty="0"/>
              <a:t>Rishabh Maheshwari 	B20063</a:t>
            </a:r>
          </a:p>
          <a:p>
            <a:r>
              <a:rPr lang="en-US" dirty="0"/>
              <a:t>Nikhil Singh Ujjawal		B20056</a:t>
            </a:r>
          </a:p>
          <a:p>
            <a:r>
              <a:rPr lang="en-US" dirty="0"/>
              <a:t>Pushkar Patel		B20121</a:t>
            </a:r>
          </a:p>
          <a:p>
            <a:r>
              <a:rPr lang="en-US" dirty="0"/>
              <a:t>Chandresh Soni		B20284</a:t>
            </a:r>
          </a:p>
          <a:p>
            <a:r>
              <a:rPr lang="en-US" dirty="0"/>
              <a:t>Saransh </a:t>
            </a:r>
            <a:r>
              <a:rPr lang="en-US" dirty="0" err="1"/>
              <a:t>Duharia</a:t>
            </a:r>
            <a:r>
              <a:rPr lang="en-US" dirty="0"/>
              <a:t>		B21021</a:t>
            </a:r>
          </a:p>
          <a:p>
            <a:endParaRPr lang="en-US" dirty="0"/>
          </a:p>
        </p:txBody>
      </p:sp>
      <p:sp>
        <p:nvSpPr>
          <p:cNvPr id="3" name="Date Placeholder 2">
            <a:extLst>
              <a:ext uri="{FF2B5EF4-FFF2-40B4-BE49-F238E27FC236}">
                <a16:creationId xmlns:a16="http://schemas.microsoft.com/office/drawing/2014/main" id="{5FB5C9A6-A51D-4A1D-A55A-1F8B364848DE}"/>
              </a:ext>
            </a:extLst>
          </p:cNvPr>
          <p:cNvSpPr>
            <a:spLocks noGrp="1"/>
          </p:cNvSpPr>
          <p:nvPr>
            <p:ph type="dt" sz="half" idx="10"/>
          </p:nvPr>
        </p:nvSpPr>
        <p:spPr>
          <a:xfrm>
            <a:off x="838200" y="6356350"/>
            <a:ext cx="2743200" cy="365125"/>
          </a:xfrm>
        </p:spPr>
        <p:txBody>
          <a:bodyPr anchor="ctr">
            <a:normAutofit/>
          </a:bodyPr>
          <a:lstStyle/>
          <a:p>
            <a:pPr>
              <a:spcAft>
                <a:spcPts val="600"/>
              </a:spcAft>
            </a:pPr>
            <a:fld id="{91EEF794-63DC-4F9A-B6CC-AC85865B3A28}" type="datetime1">
              <a:rPr lang="en-US" smtClean="0"/>
              <a:pPr>
                <a:spcAft>
                  <a:spcPts val="600"/>
                </a:spcAft>
              </a:pPr>
              <a:t>12/25/2021</a:t>
            </a:fld>
            <a:endParaRPr lang="en-US"/>
          </a:p>
        </p:txBody>
      </p:sp>
      <p:sp>
        <p:nvSpPr>
          <p:cNvPr id="4" name="Footer Placeholder 3">
            <a:extLst>
              <a:ext uri="{FF2B5EF4-FFF2-40B4-BE49-F238E27FC236}">
                <a16:creationId xmlns:a16="http://schemas.microsoft.com/office/drawing/2014/main" id="{BC3C867D-55B3-440D-827D-6E2D47B6D75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Build a Bot</a:t>
            </a:r>
          </a:p>
        </p:txBody>
      </p:sp>
      <p:sp>
        <p:nvSpPr>
          <p:cNvPr id="5" name="Slide Number Placeholder 4">
            <a:extLst>
              <a:ext uri="{FF2B5EF4-FFF2-40B4-BE49-F238E27FC236}">
                <a16:creationId xmlns:a16="http://schemas.microsoft.com/office/drawing/2014/main" id="{841F7FA7-65C8-4C1D-AFAC-029FDD8BC9F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15</a:t>
            </a:fld>
            <a:endParaRPr lang="en-US"/>
          </a:p>
        </p:txBody>
      </p:sp>
    </p:spTree>
    <p:extLst>
      <p:ext uri="{BB962C8B-B14F-4D97-AF65-F5344CB8AC3E}">
        <p14:creationId xmlns:p14="http://schemas.microsoft.com/office/powerpoint/2010/main" val="2137989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Person holding out hand">
            <a:extLst>
              <a:ext uri="{FF2B5EF4-FFF2-40B4-BE49-F238E27FC236}">
                <a16:creationId xmlns:a16="http://schemas.microsoft.com/office/drawing/2014/main" id="{C007DB0C-C7AD-4C94-B112-81FF6991A2EF}"/>
              </a:ext>
            </a:extLst>
          </p:cNvPr>
          <p:cNvPicPr>
            <a:picLocks noGrp="1" noChangeAspect="1"/>
          </p:cNvPicPr>
          <p:nvPr>
            <p:ph type="pic" sz="quarter" idx="13"/>
          </p:nvPr>
        </p:nvPicPr>
        <p:blipFill>
          <a:blip r:embed="rId2"/>
          <a:srcRect l="9115" r="9115"/>
          <a:stretch>
            <a:fillRect/>
          </a:stretch>
        </p:blipFill>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a:xfrm>
            <a:off x="6512107" y="1881997"/>
            <a:ext cx="5749200" cy="3084630"/>
          </a:xfrm>
        </p:spPr>
        <p:txBody>
          <a:bodyPr/>
          <a:lstStyle/>
          <a:p>
            <a:r>
              <a:rPr lang="en-US" dirty="0"/>
              <a:t>Thank you</a:t>
            </a:r>
          </a:p>
        </p:txBody>
      </p:sp>
      <p:sp>
        <p:nvSpPr>
          <p:cNvPr id="10" name="Date Placeholder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anchor="ctr">
            <a:normAutofit/>
          </a:bodyPr>
          <a:lstStyle/>
          <a:p>
            <a:pPr>
              <a:spcAft>
                <a:spcPts val="600"/>
              </a:spcAft>
            </a:pPr>
            <a:fld id="{FDADD2F5-41C4-4C7A-8E90-C61F82BA661B}" type="datetime1">
              <a:rPr lang="en-US" smtClean="0"/>
              <a:t>12/25/2021</a:t>
            </a:fld>
            <a:endParaRPr lang="en-US"/>
          </a:p>
        </p:txBody>
      </p:sp>
      <p:sp>
        <p:nvSpPr>
          <p:cNvPr id="11" name="Footer Placehold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Build a Bot</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02E4C0-AD5E-4E8C-9F21-7CCE474BDCEB}" type="slidenum">
              <a:rPr lang="en-US" smtClean="0"/>
              <a:pPr>
                <a:spcAft>
                  <a:spcPts val="600"/>
                </a:spcAft>
              </a:pPr>
              <a:t>16</a:t>
            </a:fld>
            <a:endParaRPr lang="en-US"/>
          </a:p>
        </p:txBody>
      </p:sp>
      <p:sp>
        <p:nvSpPr>
          <p:cNvPr id="9" name="Text Placeholder 8">
            <a:extLst>
              <a:ext uri="{FF2B5EF4-FFF2-40B4-BE49-F238E27FC236}">
                <a16:creationId xmlns:a16="http://schemas.microsoft.com/office/drawing/2014/main" id="{0D4FE13D-FAFA-49AC-A113-E917401DD9C2}"/>
              </a:ext>
            </a:extLst>
          </p:cNvPr>
          <p:cNvSpPr>
            <a:spLocks noGrp="1"/>
          </p:cNvSpPr>
          <p:nvPr>
            <p:ph type="body" sz="quarter" idx="15"/>
          </p:nvPr>
        </p:nvSpPr>
        <p:spPr>
          <a:xfrm>
            <a:off x="7079405" y="3201410"/>
            <a:ext cx="4614604" cy="1291638"/>
          </a:xfrm>
        </p:spPr>
        <p:txBody>
          <a:bodyPr vert="horz" lIns="91440" tIns="45720" rIns="91440" bIns="45720" rtlCol="0" anchor="t">
            <a:normAutofit/>
          </a:bodyPr>
          <a:lstStyle/>
          <a:p>
            <a:pPr>
              <a:lnSpc>
                <a:spcPct val="115000"/>
              </a:lnSpc>
            </a:pPr>
            <a:r>
              <a:rPr lang="en-US" sz="1800" dirty="0"/>
              <a:t>Team Noob </a:t>
            </a:r>
            <a:r>
              <a:rPr lang="en-US" sz="1800" dirty="0" err="1"/>
              <a:t>Mechatrons</a:t>
            </a:r>
          </a:p>
          <a:p>
            <a:pPr>
              <a:lnSpc>
                <a:spcPct val="115000"/>
              </a:lnSpc>
            </a:pPr>
            <a:endParaRPr lang="en-US" sz="1800" dirty="0"/>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The 5 Countries That Produce the Most Solar Energy">
            <a:extLst>
              <a:ext uri="{FF2B5EF4-FFF2-40B4-BE49-F238E27FC236}">
                <a16:creationId xmlns:a16="http://schemas.microsoft.com/office/drawing/2014/main" id="{5DE31CE4-9762-4F82-84C0-08D489C8AC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583" r="470" b="-2"/>
          <a:stretch/>
        </p:blipFill>
        <p:spPr bwMode="auto">
          <a:xfrm>
            <a:off x="5012530" y="10"/>
            <a:ext cx="7196138" cy="6867366"/>
          </a:xfrm>
          <a:prstGeom prst="rect">
            <a:avLst/>
          </a:prstGeom>
          <a:noFill/>
          <a:extLst>
            <a:ext uri="{909E8E84-426E-40DD-AFC4-6F175D3DCCD1}">
              <a14:hiddenFill xmlns:a14="http://schemas.microsoft.com/office/drawing/2010/main">
                <a:solidFill>
                  <a:srgbClr val="FFFFFF"/>
                </a:solidFill>
              </a14:hiddenFill>
            </a:ext>
          </a:extLst>
        </p:spPr>
      </p:pic>
      <p:sp>
        <p:nvSpPr>
          <p:cNvPr id="109" name="Date Placeholder 2">
            <a:extLst>
              <a:ext uri="{FF2B5EF4-FFF2-40B4-BE49-F238E27FC236}">
                <a16:creationId xmlns:a16="http://schemas.microsoft.com/office/drawing/2014/main" id="{3761D940-C9C5-4FF4-AEA7-E25AD8A1400A}"/>
              </a:ext>
            </a:extLst>
          </p:cNvPr>
          <p:cNvSpPr>
            <a:spLocks noGrp="1"/>
          </p:cNvSpPr>
          <p:nvPr>
            <p:ph type="dt" sz="half" idx="10"/>
          </p:nvPr>
        </p:nvSpPr>
        <p:spPr>
          <a:xfrm>
            <a:off x="838200" y="6356350"/>
            <a:ext cx="2743200" cy="365125"/>
          </a:xfrm>
        </p:spPr>
        <p:txBody>
          <a:bodyPr/>
          <a:lstStyle/>
          <a:p>
            <a:pPr>
              <a:spcAft>
                <a:spcPts val="600"/>
              </a:spcAft>
            </a:pPr>
            <a:fld id="{37538010-C37E-45B7-BB1D-DF79D0178E3F}" type="datetime1">
              <a:rPr lang="en-US" smtClean="0"/>
              <a:t>12/25/2021</a:t>
            </a:fld>
            <a:endParaRPr lang="en-US"/>
          </a:p>
        </p:txBody>
      </p:sp>
      <p:sp>
        <p:nvSpPr>
          <p:cNvPr id="110" name="Footer Placeholder 3">
            <a:extLst>
              <a:ext uri="{FF2B5EF4-FFF2-40B4-BE49-F238E27FC236}">
                <a16:creationId xmlns:a16="http://schemas.microsoft.com/office/drawing/2014/main" id="{5EB77E8B-B3D0-453D-83E9-3955E29942CC}"/>
              </a:ext>
            </a:extLst>
          </p:cNvPr>
          <p:cNvSpPr>
            <a:spLocks noGrp="1"/>
          </p:cNvSpPr>
          <p:nvPr>
            <p:ph type="ftr" sz="quarter" idx="11"/>
          </p:nvPr>
        </p:nvSpPr>
        <p:spPr>
          <a:xfrm>
            <a:off x="4038600" y="6356350"/>
            <a:ext cx="4114800" cy="365125"/>
          </a:xfrm>
        </p:spPr>
        <p:txBody>
          <a:bodyPr/>
          <a:lstStyle/>
          <a:p>
            <a:pPr>
              <a:spcAft>
                <a:spcPts val="600"/>
              </a:spcAft>
            </a:pPr>
            <a:r>
              <a:rPr lang="en-US"/>
              <a:t>Build a Bot</a:t>
            </a:r>
          </a:p>
        </p:txBody>
      </p:sp>
      <p:sp>
        <p:nvSpPr>
          <p:cNvPr id="111" name="Title 5">
            <a:extLst>
              <a:ext uri="{FF2B5EF4-FFF2-40B4-BE49-F238E27FC236}">
                <a16:creationId xmlns:a16="http://schemas.microsoft.com/office/drawing/2014/main" id="{448E2689-1903-48B4-A297-E4F33097792C}"/>
              </a:ext>
            </a:extLst>
          </p:cNvPr>
          <p:cNvSpPr>
            <a:spLocks noGrp="1"/>
          </p:cNvSpPr>
          <p:nvPr>
            <p:ph type="title"/>
          </p:nvPr>
        </p:nvSpPr>
        <p:spPr>
          <a:xfrm>
            <a:off x="-2" y="1672143"/>
            <a:ext cx="6019802" cy="3513714"/>
          </a:xfrm>
        </p:spPr>
        <p:txBody>
          <a:bodyPr/>
          <a:lstStyle/>
          <a:p>
            <a:r>
              <a:rPr lang="en-US" dirty="0"/>
              <a:t>Solar power</a:t>
            </a:r>
          </a:p>
        </p:txBody>
      </p:sp>
      <p:sp>
        <p:nvSpPr>
          <p:cNvPr id="20" name="Title 19">
            <a:extLst>
              <a:ext uri="{FF2B5EF4-FFF2-40B4-BE49-F238E27FC236}">
                <a16:creationId xmlns:a16="http://schemas.microsoft.com/office/drawing/2014/main" id="{2E468DC9-F7EA-4DDD-A3C6-7FED01F0AB9B}"/>
              </a:ext>
            </a:extLst>
          </p:cNvPr>
          <p:cNvSpPr>
            <a:spLocks noGrp="1"/>
          </p:cNvSpPr>
          <p:nvPr>
            <p:ph type="body" sz="quarter" idx="15"/>
          </p:nvPr>
        </p:nvSpPr>
        <p:spPr>
          <a:xfrm>
            <a:off x="594575" y="2948473"/>
            <a:ext cx="4850550" cy="2237384"/>
          </a:xfrm>
        </p:spPr>
        <p:txBody>
          <a:bodyPr>
            <a:normAutofit fontScale="92500"/>
          </a:bodyPr>
          <a:lstStyle/>
          <a:p>
            <a:pPr>
              <a:spcAft>
                <a:spcPts val="600"/>
              </a:spcAft>
            </a:pPr>
            <a:r>
              <a:rPr lang="en-US" dirty="0"/>
              <a:t>Solar power is the direct conversion of renewable energy from sunshine into electricity via photovoltaics (PV), indirect conversion via concentrated solar power, or a combination of the two. Concentrated solar power systems focus a wide area of sunlight into a narrow beam using lenses or mirrors and solar tracking equipment. Using the photovoltaic effect, photovoltaic cells convert light into an electric current.</a:t>
            </a:r>
          </a:p>
        </p:txBody>
      </p:sp>
      <p:sp>
        <p:nvSpPr>
          <p:cNvPr id="4" name="Slide Number Placeholder 3">
            <a:extLst>
              <a:ext uri="{FF2B5EF4-FFF2-40B4-BE49-F238E27FC236}">
                <a16:creationId xmlns:a16="http://schemas.microsoft.com/office/drawing/2014/main" id="{88334A3D-2458-4902-A4EB-FC6D1163A1EC}"/>
              </a:ext>
            </a:extLst>
          </p:cNvPr>
          <p:cNvSpPr>
            <a:spLocks noGrp="1"/>
          </p:cNvSpPr>
          <p:nvPr>
            <p:ph type="sldNum" sz="quarter" idx="12"/>
          </p:nvPr>
        </p:nvSpPr>
        <p:spPr/>
        <p:txBody>
          <a:bodyPr/>
          <a:lstStyle/>
          <a:p>
            <a:fld id="{A402E4C0-AD5E-4E8C-9F21-7CCE474BDCEB}" type="slidenum">
              <a:rPr lang="en-US" smtClean="0"/>
              <a:t>2</a:t>
            </a:fld>
            <a:endParaRPr lang="en-US"/>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Some facts</a:t>
            </a:r>
          </a:p>
        </p:txBody>
      </p:sp>
      <p:pic>
        <p:nvPicPr>
          <p:cNvPr id="74" name="Picture Placeholder 73" descr="Atom with solid fill">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a:blip r:embed="rId2">
            <a:extLst>
              <a:ext uri="{96DAC541-7B7A-43D3-8B79-37D633B846F1}">
                <asvg:svgBlip xmlns:asvg="http://schemas.microsoft.com/office/drawing/2016/SVG/main" r:embed="rId3"/>
              </a:ext>
            </a:extLst>
          </a:blip>
          <a:srcRect/>
          <a:stretch/>
        </p:blipFill>
        <p:spPr>
          <a:xfrm>
            <a:off x="1510614" y="2847098"/>
            <a:ext cx="603504" cy="603504"/>
          </a:xfrm>
        </p:spPr>
      </p:pic>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0484" y="3639417"/>
            <a:ext cx="2383764" cy="365125"/>
          </a:xfrm>
        </p:spPr>
        <p:txBody>
          <a:bodyPr>
            <a:normAutofit/>
          </a:bodyPr>
          <a:lstStyle/>
          <a:p>
            <a:r>
              <a:rPr lang="en-US" dirty="0"/>
              <a:t>Other sources</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345233" y="3965866"/>
            <a:ext cx="3014793" cy="1310222"/>
          </a:xfrm>
        </p:spPr>
        <p:txBody>
          <a:bodyPr>
            <a:noAutofit/>
          </a:bodyPr>
          <a:lstStyle/>
          <a:p>
            <a:r>
              <a:rPr lang="en-US" dirty="0"/>
              <a:t>The quantity of solar energy reaching the planet's surface is so large that it is almost twice as much as will ever be generated from all of the Earth's non-renewable resources of coal, oil, natural gas, and mined uranium combined in one year.</a:t>
            </a:r>
          </a:p>
        </p:txBody>
      </p:sp>
      <p:pic>
        <p:nvPicPr>
          <p:cNvPr id="75" name="Picture Placeholder 74" descr="Battery outline">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a:blip r:embed="rId4">
            <a:extLst>
              <a:ext uri="{96DAC541-7B7A-43D3-8B79-37D633B846F1}">
                <asvg:svgBlip xmlns:asvg="http://schemas.microsoft.com/office/drawing/2016/SVG/main" r:embed="rId5"/>
              </a:ext>
            </a:extLst>
          </a:blip>
          <a:srcRect/>
          <a:stretch/>
        </p:blipFill>
        <p:spPr>
          <a:xfrm>
            <a:off x="4369110" y="2847098"/>
            <a:ext cx="603504" cy="603504"/>
          </a:xfrm>
        </p:spPr>
      </p:pic>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19503" y="3639417"/>
            <a:ext cx="2502719" cy="365125"/>
          </a:xfrm>
        </p:spPr>
        <p:txBody>
          <a:bodyPr>
            <a:normAutofit/>
          </a:bodyPr>
          <a:lstStyle/>
          <a:p>
            <a:r>
              <a:rPr lang="en-US" dirty="0"/>
              <a:t>potential</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126085"/>
          </a:xfrm>
        </p:spPr>
        <p:txBody>
          <a:bodyPr>
            <a:normAutofit/>
          </a:bodyPr>
          <a:lstStyle/>
          <a:p>
            <a:r>
              <a:rPr lang="en-US" b="0" i="0" dirty="0">
                <a:effectLst/>
              </a:rPr>
              <a:t>Every second, the sun produces enough energy to provide the earth with power for 500,000 years</a:t>
            </a:r>
            <a:endParaRPr lang="en-US" dirty="0"/>
          </a:p>
        </p:txBody>
      </p:sp>
      <p:pic>
        <p:nvPicPr>
          <p:cNvPr id="76" name="Picture Placeholder 75" descr="Open hand with plant with solid fill">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a:blip r:embed="rId6">
            <a:extLst>
              <a:ext uri="{96DAC541-7B7A-43D3-8B79-37D633B846F1}">
                <asvg:svgBlip xmlns:asvg="http://schemas.microsoft.com/office/drawing/2016/SVG/main" r:embed="rId7"/>
              </a:ext>
            </a:extLst>
          </a:blip>
          <a:srcRect/>
          <a:stretch/>
        </p:blipFill>
        <p:spPr>
          <a:xfrm>
            <a:off x="7227608" y="2847098"/>
            <a:ext cx="603504" cy="603504"/>
          </a:xfrm>
        </p:spPr>
      </p:pic>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37478" y="3639417"/>
            <a:ext cx="2383765" cy="365125"/>
          </a:xfrm>
        </p:spPr>
        <p:txBody>
          <a:bodyPr>
            <a:normAutofit/>
          </a:bodyPr>
          <a:lstStyle/>
          <a:p>
            <a:r>
              <a:rPr lang="en-US" dirty="0"/>
              <a:t>Eco friendly</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1126085"/>
          </a:xfrm>
        </p:spPr>
        <p:txBody>
          <a:bodyPr>
            <a:normAutofit/>
          </a:bodyPr>
          <a:lstStyle/>
          <a:p>
            <a:r>
              <a:rPr lang="en-US" b="0" i="0" dirty="0">
                <a:effectLst/>
              </a:rPr>
              <a:t>Solar energy users save up to 35 tons of carbon dioxide and 75 million barrels of oil each year</a:t>
            </a:r>
            <a:endParaRPr lang="en-US" dirty="0"/>
          </a:p>
        </p:txBody>
      </p:sp>
      <p:pic>
        <p:nvPicPr>
          <p:cNvPr id="77" name="Picture Placeholder 76" descr="Solar Panels with solid fill">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a:blip r:embed="rId8">
            <a:extLst>
              <a:ext uri="{96DAC541-7B7A-43D3-8B79-37D633B846F1}">
                <asvg:svgBlip xmlns:asvg="http://schemas.microsoft.com/office/drawing/2016/SVG/main" r:embed="rId9"/>
              </a:ext>
            </a:extLst>
          </a:blip>
          <a:srcRect/>
          <a:stretch/>
        </p:blipFill>
        <p:spPr>
          <a:xfrm>
            <a:off x="10078575" y="2847098"/>
            <a:ext cx="603504" cy="603504"/>
          </a:xfrm>
        </p:spPr>
      </p:pic>
      <p:sp>
        <p:nvSpPr>
          <p:cNvPr id="25" name="Text Placeholder 24">
            <a:extLst>
              <a:ext uri="{FF2B5EF4-FFF2-40B4-BE49-F238E27FC236}">
                <a16:creationId xmlns:a16="http://schemas.microsoft.com/office/drawing/2014/main" id="{BAE2F608-914C-4C3C-93D9-10B4F89F1DF8}"/>
              </a:ext>
            </a:extLst>
          </p:cNvPr>
          <p:cNvSpPr>
            <a:spLocks noGrp="1"/>
          </p:cNvSpPr>
          <p:nvPr>
            <p:ph type="body" sz="quarter" idx="31"/>
          </p:nvPr>
        </p:nvSpPr>
        <p:spPr>
          <a:xfrm>
            <a:off x="9188445" y="3639417"/>
            <a:ext cx="2383765" cy="365125"/>
          </a:xfrm>
        </p:spPr>
        <p:txBody>
          <a:bodyPr>
            <a:normAutofit/>
          </a:bodyPr>
          <a:lstStyle/>
          <a:p>
            <a:r>
              <a:rPr lang="en-US" dirty="0"/>
              <a:t>Easy to harness</a:t>
            </a:r>
          </a:p>
        </p:txBody>
      </p:sp>
      <p:sp>
        <p:nvSpPr>
          <p:cNvPr id="20" name="Text Placeholder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126085"/>
          </a:xfrm>
        </p:spPr>
        <p:txBody>
          <a:bodyPr>
            <a:normAutofit/>
          </a:bodyPr>
          <a:lstStyle/>
          <a:p>
            <a:r>
              <a:rPr lang="en-US" dirty="0"/>
              <a:t>In comparison to other sources, solar energy is fairly simple to harness.</a:t>
            </a:r>
          </a:p>
        </p:txBody>
      </p:sp>
      <p:sp>
        <p:nvSpPr>
          <p:cNvPr id="5" name="Slide Number Placeholder 4">
            <a:extLst>
              <a:ext uri="{FF2B5EF4-FFF2-40B4-BE49-F238E27FC236}">
                <a16:creationId xmlns:a16="http://schemas.microsoft.com/office/drawing/2014/main" id="{841F7FA7-65C8-4C1D-AFAC-029FDD8BC9FF}"/>
              </a:ext>
            </a:extLst>
          </p:cNvPr>
          <p:cNvSpPr>
            <a:spLocks noGrp="1"/>
          </p:cNvSpPr>
          <p:nvPr>
            <p:ph type="sldNum" sz="quarter" idx="12"/>
          </p:nvPr>
        </p:nvSpPr>
        <p:spPr/>
        <p:txBody>
          <a:bodyPr/>
          <a:lstStyle/>
          <a:p>
            <a:fld id="{A402E4C0-AD5E-4E8C-9F21-7CCE474BDCEB}" type="slidenum">
              <a:rPr lang="en-US" smtClean="0"/>
              <a:t>3</a:t>
            </a:fld>
            <a:endParaRPr lang="en-US"/>
          </a:p>
        </p:txBody>
      </p:sp>
      <p:sp>
        <p:nvSpPr>
          <p:cNvPr id="4" name="Footer Placeholder 3">
            <a:extLst>
              <a:ext uri="{FF2B5EF4-FFF2-40B4-BE49-F238E27FC236}">
                <a16:creationId xmlns:a16="http://schemas.microsoft.com/office/drawing/2014/main" id="{BC3C867D-55B3-440D-827D-6E2D47B6D753}"/>
              </a:ext>
            </a:extLst>
          </p:cNvPr>
          <p:cNvSpPr>
            <a:spLocks noGrp="1"/>
          </p:cNvSpPr>
          <p:nvPr>
            <p:ph type="ftr" sz="quarter" idx="11"/>
          </p:nvPr>
        </p:nvSpPr>
        <p:spPr/>
        <p:txBody>
          <a:bodyPr/>
          <a:lstStyle/>
          <a:p>
            <a:r>
              <a:rPr lang="en-US" dirty="0"/>
              <a:t>Build a Bot</a:t>
            </a:r>
          </a:p>
        </p:txBody>
      </p:sp>
      <p:sp>
        <p:nvSpPr>
          <p:cNvPr id="3" name="Date Placeholder 2">
            <a:extLst>
              <a:ext uri="{FF2B5EF4-FFF2-40B4-BE49-F238E27FC236}">
                <a16:creationId xmlns:a16="http://schemas.microsoft.com/office/drawing/2014/main" id="{5FB5C9A6-A51D-4A1D-A55A-1F8B364848DE}"/>
              </a:ext>
            </a:extLst>
          </p:cNvPr>
          <p:cNvSpPr>
            <a:spLocks noGrp="1"/>
          </p:cNvSpPr>
          <p:nvPr>
            <p:ph type="dt" sz="half" idx="10"/>
          </p:nvPr>
        </p:nvSpPr>
        <p:spPr/>
        <p:txBody>
          <a:bodyPr/>
          <a:lstStyle/>
          <a:p>
            <a:fld id="{91EEF794-63DC-4F9A-B6CC-AC85865B3A28}" type="datetime1">
              <a:rPr lang="en-US" smtClean="0"/>
              <a:t>12/25/2021</a:t>
            </a:fld>
            <a:endParaRPr lang="en-US"/>
          </a:p>
        </p:txBody>
      </p:sp>
    </p:spTree>
    <p:extLst>
      <p:ext uri="{BB962C8B-B14F-4D97-AF65-F5344CB8AC3E}">
        <p14:creationId xmlns:p14="http://schemas.microsoft.com/office/powerpoint/2010/main" val="237882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7062936-5CF9-46DE-8DD5-5C63AAD751F7}"/>
              </a:ext>
            </a:extLst>
          </p:cNvPr>
          <p:cNvSpPr>
            <a:spLocks noGrp="1"/>
          </p:cNvSpPr>
          <p:nvPr>
            <p:ph type="title"/>
          </p:nvPr>
        </p:nvSpPr>
        <p:spPr/>
        <p:txBody>
          <a:bodyPr/>
          <a:lstStyle/>
          <a:p>
            <a:r>
              <a:rPr lang="en-US" dirty="0"/>
              <a:t>Our problem</a:t>
            </a:r>
          </a:p>
        </p:txBody>
      </p:sp>
      <p:sp>
        <p:nvSpPr>
          <p:cNvPr id="57" name="Text Placeholder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614604" cy="1291638"/>
          </a:xfrm>
        </p:spPr>
        <p:txBody>
          <a:bodyPr/>
          <a:lstStyle/>
          <a:p>
            <a:r>
              <a:rPr lang="en-US" dirty="0"/>
              <a:t>We cannot harness the complete electricity that reaches the solar panel owing to the rotation of the planet</a:t>
            </a:r>
          </a:p>
        </p:txBody>
      </p:sp>
      <p:sp>
        <p:nvSpPr>
          <p:cNvPr id="2" name="Date Placeholder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a:lstStyle/>
          <a:p>
            <a:fld id="{A3847097-40BC-4C9A-BC1E-667B9410EEA9}" type="datetime1">
              <a:rPr lang="en-US" smtClean="0"/>
              <a:t>12/25/2021</a:t>
            </a:fld>
            <a:endParaRPr lang="en-US" dirty="0"/>
          </a:p>
        </p:txBody>
      </p:sp>
      <p:sp>
        <p:nvSpPr>
          <p:cNvPr id="3" name="Footer Placehold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a:lstStyle/>
          <a:p>
            <a:r>
              <a:rPr lang="en-US"/>
              <a:t>Build a Bot</a:t>
            </a:r>
            <a:endParaRPr lang="en-US" dirty="0"/>
          </a:p>
        </p:txBody>
      </p:sp>
      <p:sp>
        <p:nvSpPr>
          <p:cNvPr id="4" name="Slide Number Placehold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pic>
        <p:nvPicPr>
          <p:cNvPr id="10" name="Picture 10" descr="Earth&amp;#39;s rotation - Wikipedia">
            <a:extLst>
              <a:ext uri="{FF2B5EF4-FFF2-40B4-BE49-F238E27FC236}">
                <a16:creationId xmlns:a16="http://schemas.microsoft.com/office/drawing/2014/main" id="{7BF72ED4-34BB-46E1-9905-367E966CB82A}"/>
              </a:ext>
            </a:extLst>
          </p:cNvPr>
          <p:cNvPicPr>
            <a:picLocks noGrp="1" noChangeAspect="1" noChangeArrowheads="1" noCrop="1"/>
          </p:cNvPicPr>
          <p:nvPr>
            <p:ph type="pic" sz="quarter" idx="13"/>
          </p:nvPr>
        </p:nvPicPr>
        <p:blipFill>
          <a:blip r:embed="rId2">
            <a:extLst>
              <a:ext uri="{28A0092B-C50C-407E-A947-70E740481C1C}">
                <a14:useLocalDpi xmlns:a14="http://schemas.microsoft.com/office/drawing/2010/main" val="0"/>
              </a:ext>
            </a:extLst>
          </a:blip>
          <a:srcRect t="8274" b="8274"/>
          <a:stretch>
            <a:fillRect/>
          </a:stretch>
        </p:blipFill>
        <p:spPr bwMode="auto">
          <a:xfrm>
            <a:off x="622300" y="730250"/>
            <a:ext cx="6456363" cy="538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899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4385435" y="907770"/>
            <a:ext cx="7288284" cy="696551"/>
          </a:xfrm>
        </p:spPr>
        <p:txBody>
          <a:bodyPr>
            <a:normAutofit/>
          </a:bodyPr>
          <a:lstStyle/>
          <a:p>
            <a:r>
              <a:rPr lang="en-US" dirty="0"/>
              <a:t>                  losses</a:t>
            </a:r>
          </a:p>
        </p:txBody>
      </p:sp>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4525492" y="1789654"/>
            <a:ext cx="2289974" cy="365125"/>
          </a:xfrm>
        </p:spPr>
        <p:txBody>
          <a:bodyPr/>
          <a:lstStyle/>
          <a:p>
            <a:r>
              <a:rPr lang="en-US" dirty="0"/>
              <a:t>Power loss</a:t>
            </a:r>
          </a:p>
        </p:txBody>
      </p:sp>
      <p:sp>
        <p:nvSpPr>
          <p:cNvPr id="63" name="Text Placeholder 62">
            <a:extLst>
              <a:ext uri="{FF2B5EF4-FFF2-40B4-BE49-F238E27FC236}">
                <a16:creationId xmlns:a16="http://schemas.microsoft.com/office/drawing/2014/main" id="{831B3626-E1D2-42AE-AB45-94BC5112D8FC}"/>
              </a:ext>
            </a:extLst>
          </p:cNvPr>
          <p:cNvSpPr>
            <a:spLocks noGrp="1"/>
          </p:cNvSpPr>
          <p:nvPr>
            <p:ph type="body" sz="quarter" idx="16"/>
          </p:nvPr>
        </p:nvSpPr>
        <p:spPr>
          <a:xfrm>
            <a:off x="9036450" y="1708934"/>
            <a:ext cx="2289974" cy="365125"/>
          </a:xfrm>
        </p:spPr>
        <p:txBody>
          <a:bodyPr/>
          <a:lstStyle/>
          <a:p>
            <a:r>
              <a:rPr lang="en-US" dirty="0"/>
              <a:t>Less pollution</a:t>
            </a:r>
          </a:p>
        </p:txBody>
      </p:sp>
      <p:sp>
        <p:nvSpPr>
          <p:cNvPr id="67" name="Text Placeholder 66">
            <a:extLst>
              <a:ext uri="{FF2B5EF4-FFF2-40B4-BE49-F238E27FC236}">
                <a16:creationId xmlns:a16="http://schemas.microsoft.com/office/drawing/2014/main" id="{3705D4B7-D21E-458D-B289-A189923D7B3E}"/>
              </a:ext>
            </a:extLst>
          </p:cNvPr>
          <p:cNvSpPr>
            <a:spLocks noGrp="1"/>
          </p:cNvSpPr>
          <p:nvPr>
            <p:ph type="body" sz="quarter" idx="25"/>
          </p:nvPr>
        </p:nvSpPr>
        <p:spPr>
          <a:xfrm>
            <a:off x="6815466" y="4571476"/>
            <a:ext cx="2220984" cy="365125"/>
          </a:xfrm>
        </p:spPr>
        <p:txBody>
          <a:bodyPr/>
          <a:lstStyle/>
          <a:p>
            <a:r>
              <a:rPr lang="en-US" dirty="0"/>
              <a:t>Financials</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4525492" y="2196252"/>
            <a:ext cx="2289974" cy="1739538"/>
          </a:xfrm>
        </p:spPr>
        <p:txBody>
          <a:bodyPr>
            <a:normAutofit fontScale="92500"/>
          </a:bodyPr>
          <a:lstStyle/>
          <a:p>
            <a:r>
              <a:rPr lang="en-US" dirty="0"/>
              <a:t>According to the estimates, solar energy has a worldwide potential of 1,600 to 49,800 exajoules (4.41014 to 1.41016 kWh) every year. While we only produce 844TWh every year.</a:t>
            </a:r>
          </a:p>
        </p:txBody>
      </p:sp>
      <p:sp>
        <p:nvSpPr>
          <p:cNvPr id="42" name="Text Placeholder 41">
            <a:extLst>
              <a:ext uri="{FF2B5EF4-FFF2-40B4-BE49-F238E27FC236}">
                <a16:creationId xmlns:a16="http://schemas.microsoft.com/office/drawing/2014/main" id="{A68FF55C-6F05-48FC-9323-AB8D48077BE6}"/>
              </a:ext>
            </a:extLst>
          </p:cNvPr>
          <p:cNvSpPr>
            <a:spLocks noGrp="1"/>
          </p:cNvSpPr>
          <p:nvPr>
            <p:ph type="body" sz="quarter" idx="17"/>
          </p:nvPr>
        </p:nvSpPr>
        <p:spPr>
          <a:xfrm>
            <a:off x="9036450" y="2286524"/>
            <a:ext cx="2289974" cy="1739538"/>
          </a:xfrm>
        </p:spPr>
        <p:txBody>
          <a:bodyPr>
            <a:normAutofit/>
          </a:bodyPr>
          <a:lstStyle/>
          <a:p>
            <a:r>
              <a:rPr lang="en-US" dirty="0"/>
              <a:t>We can reduce pollution by employing more solar electricity, making the planet a better place.</a:t>
            </a:r>
          </a:p>
        </p:txBody>
      </p:sp>
      <p:sp>
        <p:nvSpPr>
          <p:cNvPr id="50" name="Text Placeholder 49">
            <a:extLst>
              <a:ext uri="{FF2B5EF4-FFF2-40B4-BE49-F238E27FC236}">
                <a16:creationId xmlns:a16="http://schemas.microsoft.com/office/drawing/2014/main" id="{0868D1C0-8D01-4F5F-ADB2-2B0A4D1E744F}"/>
              </a:ext>
            </a:extLst>
          </p:cNvPr>
          <p:cNvSpPr>
            <a:spLocks noGrp="1"/>
          </p:cNvSpPr>
          <p:nvPr>
            <p:ph type="body" sz="quarter" idx="26"/>
          </p:nvPr>
        </p:nvSpPr>
        <p:spPr>
          <a:xfrm>
            <a:off x="6746476" y="5118462"/>
            <a:ext cx="2289974" cy="1739538"/>
          </a:xfrm>
        </p:spPr>
        <p:txBody>
          <a:bodyPr vert="horz" lIns="91440" tIns="45720" rIns="91440" bIns="45720" rtlCol="0" anchor="t">
            <a:normAutofit/>
          </a:bodyPr>
          <a:lstStyle/>
          <a:p>
            <a:r>
              <a:rPr lang="en-US" dirty="0"/>
              <a:t>As a solar plant has been operating for several years, it is a one-time investment that reduces the cost of power.</a:t>
            </a:r>
          </a:p>
        </p:txBody>
      </p:sp>
      <p:pic>
        <p:nvPicPr>
          <p:cNvPr id="3088" name="Picture 16" descr="Illustration of Exhausted Smartphone Stock Vector - Illustration of phone,  depressed: 75440870">
            <a:extLst>
              <a:ext uri="{FF2B5EF4-FFF2-40B4-BE49-F238E27FC236}">
                <a16:creationId xmlns:a16="http://schemas.microsoft.com/office/drawing/2014/main" id="{8582D4E3-6275-45B8-878B-58C7A313154D}"/>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5020" r="15020"/>
          <a:stretch>
            <a:fillRect/>
          </a:stretch>
        </p:blipFill>
        <p:spPr bwMode="auto">
          <a:xfrm flipH="1">
            <a:off x="123825" y="1101401"/>
            <a:ext cx="4038600" cy="538877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22B1E6D-A1C4-4428-B257-3AD8D7471C0D}"/>
              </a:ext>
            </a:extLst>
          </p:cNvPr>
          <p:cNvSpPr>
            <a:spLocks noGrp="1"/>
          </p:cNvSpPr>
          <p:nvPr>
            <p:ph type="sldNum" sz="quarter" idx="12"/>
          </p:nvPr>
        </p:nvSpPr>
        <p:spPr/>
        <p:txBody>
          <a:bodyPr/>
          <a:lstStyle/>
          <a:p>
            <a:fld id="{A402E4C0-AD5E-4E8C-9F21-7CCE474BDCEB}" type="slidenum">
              <a:rPr lang="en-US" smtClean="0"/>
              <a:t>5</a:t>
            </a:fld>
            <a:endParaRPr lang="en-US"/>
          </a:p>
        </p:txBody>
      </p:sp>
      <p:sp>
        <p:nvSpPr>
          <p:cNvPr id="4" name="Footer Placeholder 3">
            <a:extLst>
              <a:ext uri="{FF2B5EF4-FFF2-40B4-BE49-F238E27FC236}">
                <a16:creationId xmlns:a16="http://schemas.microsoft.com/office/drawing/2014/main" id="{3D1B1AA9-640C-43EB-9BC3-59E1AFDBEAC0}"/>
              </a:ext>
            </a:extLst>
          </p:cNvPr>
          <p:cNvSpPr>
            <a:spLocks noGrp="1"/>
          </p:cNvSpPr>
          <p:nvPr>
            <p:ph type="ftr" sz="quarter" idx="11"/>
          </p:nvPr>
        </p:nvSpPr>
        <p:spPr/>
        <p:txBody>
          <a:bodyPr/>
          <a:lstStyle/>
          <a:p>
            <a:r>
              <a:rPr lang="en-US"/>
              <a:t>Build a Bot</a:t>
            </a:r>
          </a:p>
        </p:txBody>
      </p:sp>
      <p:sp>
        <p:nvSpPr>
          <p:cNvPr id="3" name="Date Placeholder 2">
            <a:extLst>
              <a:ext uri="{FF2B5EF4-FFF2-40B4-BE49-F238E27FC236}">
                <a16:creationId xmlns:a16="http://schemas.microsoft.com/office/drawing/2014/main" id="{5179365A-DE66-49A7-9936-8369EDE42E85}"/>
              </a:ext>
            </a:extLst>
          </p:cNvPr>
          <p:cNvSpPr>
            <a:spLocks noGrp="1"/>
          </p:cNvSpPr>
          <p:nvPr>
            <p:ph type="dt" sz="half" idx="10"/>
          </p:nvPr>
        </p:nvSpPr>
        <p:spPr/>
        <p:txBody>
          <a:bodyPr/>
          <a:lstStyle/>
          <a:p>
            <a:fld id="{7DAB2BC9-BD9A-4AA5-86B5-AEC58C2CACF3}" type="datetime1">
              <a:rPr lang="en-US" smtClean="0"/>
              <a:t>12/25/2021</a:t>
            </a:fld>
            <a:endParaRPr lang="en-US"/>
          </a:p>
        </p:txBody>
      </p:sp>
    </p:spTree>
    <p:extLst>
      <p:ext uri="{BB962C8B-B14F-4D97-AF65-F5344CB8AC3E}">
        <p14:creationId xmlns:p14="http://schemas.microsoft.com/office/powerpoint/2010/main" val="611775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1327149" y="2398710"/>
            <a:ext cx="2956810" cy="1129164"/>
          </a:xfrm>
        </p:spPr>
        <p:txBody>
          <a:bodyPr/>
          <a:lstStyle/>
          <a:p>
            <a:r>
              <a:rPr lang="en-US" noProof="0" dirty="0"/>
              <a:t>Solution</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5033967" cy="365125"/>
          </a:xfrm>
        </p:spPr>
        <p:txBody>
          <a:bodyPr/>
          <a:lstStyle/>
          <a:p>
            <a:r>
              <a:rPr lang="en-US" dirty="0"/>
              <a:t>Our approach</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5910266" cy="1517776"/>
          </a:xfrm>
        </p:spPr>
        <p:txBody>
          <a:bodyPr>
            <a:normAutofit/>
          </a:bodyPr>
          <a:lstStyle/>
          <a:p>
            <a:r>
              <a:rPr lang="en-US" dirty="0"/>
              <a:t>Now, our approach is to align a solar panel with sunlight such that it is pointing in the direction of maximum intensity light (respond like a sunflower). With the help of simple circuit and components like servo motor and LDR’s, we have designed our model to implement this.</a:t>
            </a:r>
          </a:p>
        </p:txBody>
      </p:sp>
      <p:sp>
        <p:nvSpPr>
          <p:cNvPr id="28" name="Text Placeholder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a:lstStyle/>
          <a:p>
            <a:r>
              <a:rPr lang="en-US" dirty="0"/>
              <a:t>Cost savings</a:t>
            </a:r>
          </a:p>
        </p:txBody>
      </p:sp>
      <p:sp>
        <p:nvSpPr>
          <p:cNvPr id="27" name="Text Placeholder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a:lstStyle/>
          <a:p>
            <a:r>
              <a:rPr lang="en-US" dirty="0"/>
              <a:t>Easy to use</a:t>
            </a:r>
          </a:p>
        </p:txBody>
      </p:sp>
      <p:sp>
        <p:nvSpPr>
          <p:cNvPr id="40" name="Text Placeholder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a:lstStyle/>
          <a:p>
            <a:r>
              <a:rPr lang="en-US" dirty="0"/>
              <a:t>Our machine is now constructed of inexpensive and readily accessible components and may be used again.</a:t>
            </a:r>
          </a:p>
        </p:txBody>
      </p:sp>
      <p:sp>
        <p:nvSpPr>
          <p:cNvPr id="39" name="Text Placeholder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a:normAutofit/>
          </a:bodyPr>
          <a:lstStyle/>
          <a:p>
            <a:r>
              <a:rPr lang="en-US" dirty="0"/>
              <a:t>Writing a simple code and connecting wires correctly once ,that all we need to operate it.</a:t>
            </a:r>
          </a:p>
        </p:txBody>
      </p:sp>
      <p:sp>
        <p:nvSpPr>
          <p:cNvPr id="3" name="Date Placeholder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a:lstStyle/>
          <a:p>
            <a:fld id="{F11EB02F-1EA8-4C6F-AD74-08E7C6F5E4CC}" type="datetime1">
              <a:rPr lang="en-US" smtClean="0"/>
              <a:t>12/25/2021</a:t>
            </a:fld>
            <a:endParaRPr lang="en-US" dirty="0"/>
          </a:p>
        </p:txBody>
      </p:sp>
      <p:sp>
        <p:nvSpPr>
          <p:cNvPr id="4" name="Footer Placehold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a:lstStyle/>
          <a:p>
            <a:r>
              <a:rPr lang="en-US"/>
              <a:t>Build a Bot</a:t>
            </a:r>
            <a:endParaRPr lang="en-US" dirty="0"/>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Tree>
    <p:extLst>
      <p:ext uri="{BB962C8B-B14F-4D97-AF65-F5344CB8AC3E}">
        <p14:creationId xmlns:p14="http://schemas.microsoft.com/office/powerpoint/2010/main" val="41478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72F32-B75B-4D79-A7C0-29B6E96FF2F6}"/>
              </a:ext>
            </a:extLst>
          </p:cNvPr>
          <p:cNvSpPr>
            <a:spLocks noGrp="1"/>
          </p:cNvSpPr>
          <p:nvPr>
            <p:ph type="dt" sz="half" idx="10"/>
          </p:nvPr>
        </p:nvSpPr>
        <p:spPr/>
        <p:txBody>
          <a:bodyPr/>
          <a:lstStyle/>
          <a:p>
            <a:fld id="{876C2857-35D9-4330-8851-2B3D2C84D13B}" type="datetime1">
              <a:rPr lang="en-US" smtClean="0"/>
              <a:t>12/25/2021</a:t>
            </a:fld>
            <a:endParaRPr lang="en-US"/>
          </a:p>
        </p:txBody>
      </p:sp>
      <p:sp>
        <p:nvSpPr>
          <p:cNvPr id="3" name="Footer Placeholder 2">
            <a:extLst>
              <a:ext uri="{FF2B5EF4-FFF2-40B4-BE49-F238E27FC236}">
                <a16:creationId xmlns:a16="http://schemas.microsoft.com/office/drawing/2014/main" id="{2A6D2AE1-7BB0-4275-8593-5A0504887561}"/>
              </a:ext>
            </a:extLst>
          </p:cNvPr>
          <p:cNvSpPr>
            <a:spLocks noGrp="1"/>
          </p:cNvSpPr>
          <p:nvPr>
            <p:ph type="ftr" sz="quarter" idx="11"/>
          </p:nvPr>
        </p:nvSpPr>
        <p:spPr/>
        <p:txBody>
          <a:bodyPr/>
          <a:lstStyle/>
          <a:p>
            <a:r>
              <a:rPr lang="en-US"/>
              <a:t>Build a Bot</a:t>
            </a:r>
          </a:p>
        </p:txBody>
      </p:sp>
      <p:sp>
        <p:nvSpPr>
          <p:cNvPr id="4" name="Slide Number Placeholder 3">
            <a:extLst>
              <a:ext uri="{FF2B5EF4-FFF2-40B4-BE49-F238E27FC236}">
                <a16:creationId xmlns:a16="http://schemas.microsoft.com/office/drawing/2014/main" id="{1A0643DF-F71A-46BE-9BEE-40575E2789AE}"/>
              </a:ext>
            </a:extLst>
          </p:cNvPr>
          <p:cNvSpPr>
            <a:spLocks noGrp="1"/>
          </p:cNvSpPr>
          <p:nvPr>
            <p:ph type="sldNum" sz="quarter" idx="12"/>
          </p:nvPr>
        </p:nvSpPr>
        <p:spPr/>
        <p:txBody>
          <a:bodyPr/>
          <a:lstStyle/>
          <a:p>
            <a:fld id="{A402E4C0-AD5E-4E8C-9F21-7CCE474BDCEB}" type="slidenum">
              <a:rPr lang="en-US" smtClean="0"/>
              <a:t>7</a:t>
            </a:fld>
            <a:endParaRPr lang="en-US"/>
          </a:p>
        </p:txBody>
      </p:sp>
      <p:sp>
        <p:nvSpPr>
          <p:cNvPr id="9" name="Text Placeholder 8">
            <a:extLst>
              <a:ext uri="{FF2B5EF4-FFF2-40B4-BE49-F238E27FC236}">
                <a16:creationId xmlns:a16="http://schemas.microsoft.com/office/drawing/2014/main" id="{E2EE10E5-24AB-4E72-941E-02FC54DA3EFE}"/>
              </a:ext>
            </a:extLst>
          </p:cNvPr>
          <p:cNvSpPr>
            <a:spLocks noGrp="1"/>
          </p:cNvSpPr>
          <p:nvPr>
            <p:ph type="body" sz="quarter" idx="19"/>
          </p:nvPr>
        </p:nvSpPr>
        <p:spPr>
          <a:xfrm>
            <a:off x="4331778" y="2464357"/>
            <a:ext cx="5465365" cy="3058450"/>
          </a:xfrm>
        </p:spPr>
        <p:txBody>
          <a:bodyPr/>
          <a:lstStyle/>
          <a:p>
            <a:r>
              <a:rPr lang="en-US" dirty="0"/>
              <a:t>Our approach is to rotate the solar panel with the sunlight so that its surface is perpendicular to light rays. Our bot will be made up of a microcontroller (</a:t>
            </a:r>
            <a:r>
              <a:rPr lang="en-US" dirty="0" err="1"/>
              <a:t>arduino</a:t>
            </a:r>
            <a:r>
              <a:rPr lang="en-US" dirty="0"/>
              <a:t>), a servo, and some photoresistors. Our photoresistor will measure light intensity and send data to Arduino, which will use code and data sent by them to judge which direction has the most light and send a signal to the servo to rotate the panel in that direction.</a:t>
            </a:r>
          </a:p>
          <a:p>
            <a:r>
              <a:rPr lang="en-US" dirty="0"/>
              <a:t>A single controller may be connected to several servos, reducing the requirement for individual </a:t>
            </a:r>
            <a:r>
              <a:rPr lang="en-US" dirty="0" err="1"/>
              <a:t>machenism</a:t>
            </a:r>
            <a:r>
              <a:rPr lang="en-US" dirty="0"/>
              <a:t> for each panel; instead, we just need a few servos to perform the job.</a:t>
            </a:r>
          </a:p>
          <a:p>
            <a:endParaRPr lang="en-IN" dirty="0"/>
          </a:p>
        </p:txBody>
      </p:sp>
      <p:sp>
        <p:nvSpPr>
          <p:cNvPr id="12" name="Text Placeholder 11">
            <a:extLst>
              <a:ext uri="{FF2B5EF4-FFF2-40B4-BE49-F238E27FC236}">
                <a16:creationId xmlns:a16="http://schemas.microsoft.com/office/drawing/2014/main" id="{AF73A497-89A7-43E4-A752-B35D1441EDC4}"/>
              </a:ext>
            </a:extLst>
          </p:cNvPr>
          <p:cNvSpPr>
            <a:spLocks noGrp="1"/>
          </p:cNvSpPr>
          <p:nvPr>
            <p:ph type="body" sz="quarter" idx="24"/>
          </p:nvPr>
        </p:nvSpPr>
        <p:spPr>
          <a:xfrm>
            <a:off x="4331778" y="1899775"/>
            <a:ext cx="2859089" cy="365125"/>
          </a:xfrm>
        </p:spPr>
        <p:txBody>
          <a:bodyPr/>
          <a:lstStyle/>
          <a:p>
            <a:r>
              <a:rPr lang="en-IN" dirty="0"/>
              <a:t>Detailed Approach</a:t>
            </a:r>
          </a:p>
        </p:txBody>
      </p:sp>
      <p:sp>
        <p:nvSpPr>
          <p:cNvPr id="13" name="Title 12">
            <a:extLst>
              <a:ext uri="{FF2B5EF4-FFF2-40B4-BE49-F238E27FC236}">
                <a16:creationId xmlns:a16="http://schemas.microsoft.com/office/drawing/2014/main" id="{F39890AC-2471-4183-856C-4F7A92C63EB3}"/>
              </a:ext>
            </a:extLst>
          </p:cNvPr>
          <p:cNvSpPr>
            <a:spLocks noGrp="1"/>
          </p:cNvSpPr>
          <p:nvPr>
            <p:ph type="title"/>
          </p:nvPr>
        </p:nvSpPr>
        <p:spPr>
          <a:xfrm>
            <a:off x="838200" y="1335193"/>
            <a:ext cx="2956810" cy="1129164"/>
          </a:xfrm>
        </p:spPr>
        <p:txBody>
          <a:bodyPr/>
          <a:lstStyle/>
          <a:p>
            <a:pPr algn="ctr"/>
            <a:r>
              <a:rPr lang="en-IN" dirty="0"/>
              <a:t>idea</a:t>
            </a:r>
          </a:p>
        </p:txBody>
      </p:sp>
      <p:pic>
        <p:nvPicPr>
          <p:cNvPr id="15" name="Graphic 14" descr="A robot with a raised arm">
            <a:extLst>
              <a:ext uri="{FF2B5EF4-FFF2-40B4-BE49-F238E27FC236}">
                <a16:creationId xmlns:a16="http://schemas.microsoft.com/office/drawing/2014/main" id="{2329BCA0-C9F4-4FE9-9ABB-6091851C4D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3634" y="1589482"/>
            <a:ext cx="4766868" cy="4766868"/>
          </a:xfrm>
          <a:prstGeom prst="rect">
            <a:avLst/>
          </a:prstGeom>
        </p:spPr>
      </p:pic>
    </p:spTree>
    <p:extLst>
      <p:ext uri="{BB962C8B-B14F-4D97-AF65-F5344CB8AC3E}">
        <p14:creationId xmlns:p14="http://schemas.microsoft.com/office/powerpoint/2010/main" val="1587454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a:lstStyle/>
          <a:p>
            <a:r>
              <a:rPr lang="en-US" dirty="0"/>
              <a:t>Components used</a:t>
            </a:r>
          </a:p>
        </p:txBody>
      </p:sp>
      <p:sp>
        <p:nvSpPr>
          <p:cNvPr id="6" name="Text Placehold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a:normAutofit/>
          </a:bodyPr>
          <a:lstStyle/>
          <a:p>
            <a:r>
              <a:rPr lang="en-US" dirty="0"/>
              <a:t>Arduino​​</a:t>
            </a:r>
          </a:p>
        </p:txBody>
      </p:sp>
      <p:sp>
        <p:nvSpPr>
          <p:cNvPr id="11" name="Text Placehold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a:lstStyle/>
          <a:p>
            <a:r>
              <a:rPr lang="en-US" dirty="0"/>
              <a:t>photoresistor​​</a:t>
            </a:r>
          </a:p>
        </p:txBody>
      </p:sp>
      <p:sp>
        <p:nvSpPr>
          <p:cNvPr id="13" name="Text Placehold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a:normAutofit/>
          </a:bodyPr>
          <a:lstStyle/>
          <a:p>
            <a:r>
              <a:rPr lang="en-US" dirty="0"/>
              <a:t>servo​​</a:t>
            </a:r>
          </a:p>
        </p:txBody>
      </p:sp>
      <p:sp>
        <p:nvSpPr>
          <p:cNvPr id="15" name="Text Placehold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a:normAutofit/>
          </a:bodyPr>
          <a:lstStyle/>
          <a:p>
            <a:r>
              <a:rPr lang="en-US" dirty="0"/>
              <a:t>breadboard</a:t>
            </a:r>
          </a:p>
        </p:txBody>
      </p:sp>
      <p:sp>
        <p:nvSpPr>
          <p:cNvPr id="17" name="Date Placeholder 16">
            <a:extLst>
              <a:ext uri="{FF2B5EF4-FFF2-40B4-BE49-F238E27FC236}">
                <a16:creationId xmlns:a16="http://schemas.microsoft.com/office/drawing/2014/main" id="{5DC0D5E1-22A2-4B34-B1D7-2B7B67AB5BAE}"/>
              </a:ext>
            </a:extLst>
          </p:cNvPr>
          <p:cNvSpPr>
            <a:spLocks noGrp="1"/>
          </p:cNvSpPr>
          <p:nvPr>
            <p:ph type="dt" sz="half" idx="10"/>
          </p:nvPr>
        </p:nvSpPr>
        <p:spPr>
          <a:xfrm>
            <a:off x="838200" y="6356350"/>
            <a:ext cx="2743200" cy="365125"/>
          </a:xfrm>
        </p:spPr>
        <p:txBody>
          <a:bodyPr/>
          <a:lstStyle/>
          <a:p>
            <a:fld id="{924AC18C-4355-4448-AE59-D84AE09E7366}" type="datetime1">
              <a:rPr lang="en-US" smtClean="0"/>
              <a:t>12/25/2021</a:t>
            </a:fld>
            <a:endParaRPr lang="en-US" dirty="0"/>
          </a:p>
        </p:txBody>
      </p:sp>
      <p:sp>
        <p:nvSpPr>
          <p:cNvPr id="18" name="Footer Placehold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a:lstStyle/>
          <a:p>
            <a:r>
              <a:rPr lang="en-US"/>
              <a:t>Build a Bot</a:t>
            </a:r>
            <a:endParaRPr lang="en-US" dirty="0"/>
          </a:p>
        </p:txBody>
      </p:sp>
      <p:sp>
        <p:nvSpPr>
          <p:cNvPr id="19" name="Slide Number Placehold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8</a:t>
            </a:fld>
            <a:endParaRPr lang="en-US" dirty="0"/>
          </a:p>
        </p:txBody>
      </p:sp>
      <p:pic>
        <p:nvPicPr>
          <p:cNvPr id="5124" name="Picture 4" descr="How to Use a Photoresistor - Arduino Project Hub">
            <a:extLst>
              <a:ext uri="{FF2B5EF4-FFF2-40B4-BE49-F238E27FC236}">
                <a16:creationId xmlns:a16="http://schemas.microsoft.com/office/drawing/2014/main" id="{83F7CB42-BAEB-4C5A-8804-8B21471BB238}"/>
              </a:ext>
            </a:extLst>
          </p:cNvPr>
          <p:cNvPicPr>
            <a:picLocks noGrp="1" noChangeAspect="1" noChangeArrowheads="1"/>
          </p:cNvPicPr>
          <p:nvPr>
            <p:ph type="pic" sz="quarter" idx="20"/>
          </p:nvPr>
        </p:nvPicPr>
        <p:blipFill>
          <a:blip r:embed="rId2">
            <a:extLst>
              <a:ext uri="{28A0092B-C50C-407E-A947-70E740481C1C}">
                <a14:useLocalDpi xmlns:a14="http://schemas.microsoft.com/office/drawing/2010/main" val="0"/>
              </a:ext>
            </a:extLst>
          </a:blip>
          <a:srcRect l="12866" r="1286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Arduino - Wikipedia">
            <a:extLst>
              <a:ext uri="{FF2B5EF4-FFF2-40B4-BE49-F238E27FC236}">
                <a16:creationId xmlns:a16="http://schemas.microsoft.com/office/drawing/2014/main" id="{C287FCC2-A5C1-43EE-B6A0-11A68F3B29EC}"/>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371" r="37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ololu - FEETECH FT90R Digital Micro Continuous Rotation Servo">
            <a:extLst>
              <a:ext uri="{FF2B5EF4-FFF2-40B4-BE49-F238E27FC236}">
                <a16:creationId xmlns:a16="http://schemas.microsoft.com/office/drawing/2014/main" id="{DE358802-D029-4BEC-8237-6AF734437E62}"/>
              </a:ext>
            </a:extLst>
          </p:cNvPr>
          <p:cNvPicPr>
            <a:picLocks noGrp="1" noChangeAspect="1" noChangeArrowheads="1"/>
          </p:cNvPicPr>
          <p:nvPr>
            <p:ph type="pic" sz="quarter" idx="21"/>
          </p:nvPr>
        </p:nvPicPr>
        <p:blipFill>
          <a:blip r:embed="rId4">
            <a:extLst>
              <a:ext uri="{28A0092B-C50C-407E-A947-70E740481C1C}">
                <a14:useLocalDpi xmlns:a14="http://schemas.microsoft.com/office/drawing/2010/main" val="0"/>
              </a:ext>
            </a:extLst>
          </a:blip>
          <a:srcRect l="5397" r="539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Half-size breadboard : ID 64 : $5.00 : Adafruit Industries, Unique &amp;amp; fun  DIY electronics and kits">
            <a:extLst>
              <a:ext uri="{FF2B5EF4-FFF2-40B4-BE49-F238E27FC236}">
                <a16:creationId xmlns:a16="http://schemas.microsoft.com/office/drawing/2014/main" id="{72C64A10-7B12-4763-849F-CC6685159332}"/>
              </a:ext>
            </a:extLst>
          </p:cNvPr>
          <p:cNvPicPr>
            <a:picLocks noGrp="1" noChangeAspect="1" noChangeArrowheads="1"/>
          </p:cNvPicPr>
          <p:nvPr>
            <p:ph type="pic" sz="quarter" idx="22"/>
          </p:nvPr>
        </p:nvPicPr>
        <p:blipFill>
          <a:blip r:embed="rId5">
            <a:extLst>
              <a:ext uri="{28A0092B-C50C-407E-A947-70E740481C1C}">
                <a14:useLocalDpi xmlns:a14="http://schemas.microsoft.com/office/drawing/2010/main" val="0"/>
              </a:ext>
            </a:extLst>
          </a:blip>
          <a:srcRect l="12752" r="12752"/>
          <a:stretch>
            <a:fillRect/>
          </a:stretch>
        </p:blipFill>
        <p:spPr bwMode="auto">
          <a:xfrm>
            <a:off x="8920163" y="2803525"/>
            <a:ext cx="1487487" cy="149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964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2">
            <a:extLst>
              <a:ext uri="{FF2B5EF4-FFF2-40B4-BE49-F238E27FC236}">
                <a16:creationId xmlns:a16="http://schemas.microsoft.com/office/drawing/2014/main" id="{4B97917E-DA1E-4EE6-A27E-CD11C2D4BE3D}"/>
              </a:ext>
            </a:extLst>
          </p:cNvPr>
          <p:cNvSpPr>
            <a:spLocks noGrp="1"/>
          </p:cNvSpPr>
          <p:nvPr>
            <p:ph type="title"/>
          </p:nvPr>
        </p:nvSpPr>
        <p:spPr>
          <a:xfrm>
            <a:off x="4617595" y="252842"/>
            <a:ext cx="2956810" cy="1129164"/>
          </a:xfrm>
        </p:spPr>
        <p:txBody>
          <a:bodyPr/>
          <a:lstStyle/>
          <a:p>
            <a:pPr algn="ctr"/>
            <a:r>
              <a:rPr lang="en-IN"/>
              <a:t>CIRCUIT</a:t>
            </a:r>
            <a:endParaRPr lang="en-IN" dirty="0"/>
          </a:p>
        </p:txBody>
      </p:sp>
      <p:pic>
        <p:nvPicPr>
          <p:cNvPr id="49" name="Picture 48">
            <a:extLst>
              <a:ext uri="{FF2B5EF4-FFF2-40B4-BE49-F238E27FC236}">
                <a16:creationId xmlns:a16="http://schemas.microsoft.com/office/drawing/2014/main" id="{ACDB8ED9-AFC4-4A16-9766-4676E8A256E3}"/>
              </a:ext>
            </a:extLst>
          </p:cNvPr>
          <p:cNvPicPr>
            <a:picLocks noChangeAspect="1"/>
          </p:cNvPicPr>
          <p:nvPr/>
        </p:nvPicPr>
        <p:blipFill>
          <a:blip r:embed="rId2"/>
          <a:stretch>
            <a:fillRect/>
          </a:stretch>
        </p:blipFill>
        <p:spPr>
          <a:xfrm>
            <a:off x="503854" y="860837"/>
            <a:ext cx="7828383" cy="5744322"/>
          </a:xfrm>
          <a:prstGeom prst="rect">
            <a:avLst/>
          </a:prstGeom>
        </p:spPr>
      </p:pic>
      <p:sp>
        <p:nvSpPr>
          <p:cNvPr id="50" name="TextBox 49">
            <a:extLst>
              <a:ext uri="{FF2B5EF4-FFF2-40B4-BE49-F238E27FC236}">
                <a16:creationId xmlns:a16="http://schemas.microsoft.com/office/drawing/2014/main" id="{3A57FF90-A6B8-490E-A174-69929A2E9501}"/>
              </a:ext>
            </a:extLst>
          </p:cNvPr>
          <p:cNvSpPr txBox="1"/>
          <p:nvPr/>
        </p:nvSpPr>
        <p:spPr>
          <a:xfrm>
            <a:off x="8693021" y="1623527"/>
            <a:ext cx="3498979" cy="1384995"/>
          </a:xfrm>
          <a:prstGeom prst="rect">
            <a:avLst/>
          </a:prstGeom>
          <a:noFill/>
        </p:spPr>
        <p:txBody>
          <a:bodyPr wrap="square" rtlCol="0">
            <a:spAutoFit/>
          </a:bodyPr>
          <a:lstStyle/>
          <a:p>
            <a:r>
              <a:rPr lang="en-IN" sz="2400" dirty="0">
                <a:solidFill>
                  <a:schemeClr val="bg1"/>
                </a:solidFill>
              </a:rPr>
              <a:t>GitHub Repo Link :</a:t>
            </a:r>
          </a:p>
          <a:p>
            <a:endParaRPr lang="en-IN" sz="2400" dirty="0">
              <a:solidFill>
                <a:schemeClr val="bg1"/>
              </a:solidFill>
            </a:endParaRPr>
          </a:p>
          <a:p>
            <a:r>
              <a:rPr lang="en-IN" dirty="0">
                <a:solidFill>
                  <a:schemeClr val="bg1"/>
                </a:solidFill>
              </a:rPr>
              <a:t>https://github.com/pushkar-dev/SunFlower</a:t>
            </a:r>
          </a:p>
        </p:txBody>
      </p:sp>
      <p:sp>
        <p:nvSpPr>
          <p:cNvPr id="58" name="Date Placeholder 57">
            <a:extLst>
              <a:ext uri="{FF2B5EF4-FFF2-40B4-BE49-F238E27FC236}">
                <a16:creationId xmlns:a16="http://schemas.microsoft.com/office/drawing/2014/main" id="{96A1B005-6A3D-455D-9438-68D9EF95919F}"/>
              </a:ext>
            </a:extLst>
          </p:cNvPr>
          <p:cNvSpPr>
            <a:spLocks noGrp="1"/>
          </p:cNvSpPr>
          <p:nvPr>
            <p:ph type="dt" sz="half" idx="10"/>
          </p:nvPr>
        </p:nvSpPr>
        <p:spPr/>
        <p:txBody>
          <a:bodyPr/>
          <a:lstStyle/>
          <a:p>
            <a:fld id="{0BA79C3E-0611-458B-A9E7-E11E801592BD}" type="datetime1">
              <a:rPr lang="en-US" smtClean="0"/>
              <a:t>12/25/2021</a:t>
            </a:fld>
            <a:endParaRPr lang="en-US"/>
          </a:p>
        </p:txBody>
      </p:sp>
      <p:sp>
        <p:nvSpPr>
          <p:cNvPr id="59" name="Footer Placeholder 58">
            <a:extLst>
              <a:ext uri="{FF2B5EF4-FFF2-40B4-BE49-F238E27FC236}">
                <a16:creationId xmlns:a16="http://schemas.microsoft.com/office/drawing/2014/main" id="{08E53700-FA38-4259-8683-147EC5C855ED}"/>
              </a:ext>
            </a:extLst>
          </p:cNvPr>
          <p:cNvSpPr>
            <a:spLocks noGrp="1"/>
          </p:cNvSpPr>
          <p:nvPr>
            <p:ph type="ftr" sz="quarter" idx="11"/>
          </p:nvPr>
        </p:nvSpPr>
        <p:spPr/>
        <p:txBody>
          <a:bodyPr/>
          <a:lstStyle/>
          <a:p>
            <a:r>
              <a:rPr lang="en-US"/>
              <a:t>Build a Bot</a:t>
            </a:r>
          </a:p>
        </p:txBody>
      </p:sp>
      <p:sp>
        <p:nvSpPr>
          <p:cNvPr id="60" name="Slide Number Placeholder 59">
            <a:extLst>
              <a:ext uri="{FF2B5EF4-FFF2-40B4-BE49-F238E27FC236}">
                <a16:creationId xmlns:a16="http://schemas.microsoft.com/office/drawing/2014/main" id="{A2C19975-C830-418D-A06D-9D5367BFCE19}"/>
              </a:ext>
            </a:extLst>
          </p:cNvPr>
          <p:cNvSpPr>
            <a:spLocks noGrp="1"/>
          </p:cNvSpPr>
          <p:nvPr>
            <p:ph type="sldNum" sz="quarter" idx="12"/>
          </p:nvPr>
        </p:nvSpPr>
        <p:spPr/>
        <p:txBody>
          <a:bodyPr/>
          <a:lstStyle/>
          <a:p>
            <a:fld id="{A402E4C0-AD5E-4E8C-9F21-7CCE474BDCEB}" type="slidenum">
              <a:rPr lang="en-US" smtClean="0"/>
              <a:pPr/>
              <a:t>9</a:t>
            </a:fld>
            <a:endParaRPr lang="en-US"/>
          </a:p>
        </p:txBody>
      </p:sp>
    </p:spTree>
    <p:extLst>
      <p:ext uri="{BB962C8B-B14F-4D97-AF65-F5344CB8AC3E}">
        <p14:creationId xmlns:p14="http://schemas.microsoft.com/office/powerpoint/2010/main" val="127308468"/>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2E0A035B289A45B6F4059FE45AF032" ma:contentTypeVersion="10" ma:contentTypeDescription="Create a new document." ma:contentTypeScope="" ma:versionID="762c5c946b788a0d5a948159357f92ef">
  <xsd:schema xmlns:xsd="http://www.w3.org/2001/XMLSchema" xmlns:xs="http://www.w3.org/2001/XMLSchema" xmlns:p="http://schemas.microsoft.com/office/2006/metadata/properties" xmlns:ns3="60b280a6-3b9f-427b-b128-7edee66b0fab" targetNamespace="http://schemas.microsoft.com/office/2006/metadata/properties" ma:root="true" ma:fieldsID="e86308dcc9573685795ebc7036a17117" ns3:_="">
    <xsd:import namespace="60b280a6-3b9f-427b-b128-7edee66b0fa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b280a6-3b9f-427b-b128-7edee66b0f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16" nillable="true" ma:displayName="MediaLengthInSeconds" ma:hidden="true" ma:internalName="MediaLengthInSeconds" ma:readOnly="true">
      <xsd:simpleType>
        <xsd:restriction base="dms:Unknow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0b280a6-3b9f-427b-b128-7edee66b0fab" xsi:nil="true"/>
  </documentManagement>
</p:properties>
</file>

<file path=customXml/itemProps1.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2.xml><?xml version="1.0" encoding="utf-8"?>
<ds:datastoreItem xmlns:ds="http://schemas.openxmlformats.org/officeDocument/2006/customXml" ds:itemID="{E891BDAC-DEA5-41ED-911C-69ADB7EE23A0}">
  <ds:schemaRefs>
    <ds:schemaRef ds:uri="60b280a6-3b9f-427b-b128-7edee66b0f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D2FAC4-C1D8-4FBC-AFD8-786609711A54}">
  <ds:schemaRefs>
    <ds:schemaRef ds:uri="http://schemas.openxmlformats.org/package/2006/metadata/core-properties"/>
    <ds:schemaRef ds:uri="60b280a6-3b9f-427b-b128-7edee66b0fab"/>
    <ds:schemaRef ds:uri="http://schemas.microsoft.com/office/2006/metadata/properties"/>
    <ds:schemaRef ds:uri="http://schemas.microsoft.com/office/infopath/2007/PartnerControls"/>
    <ds:schemaRef ds:uri="http://purl.org/dc/dcmitype/"/>
    <ds:schemaRef ds:uri="http://schemas.microsoft.com/office/2006/documentManagement/types"/>
    <ds:schemaRef ds:uri="http://purl.org/dc/elements/1.1/"/>
    <ds:schemaRef ds:uri="http://www.w3.org/XML/1998/namespace"/>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230</TotalTime>
  <Words>822</Words>
  <Application>Microsoft Office PowerPoint</Application>
  <PresentationFormat>Widescreen</PresentationFormat>
  <Paragraphs>105</Paragraphs>
  <Slides>16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Bierstadt</vt:lpstr>
      <vt:lpstr>Calibri</vt:lpstr>
      <vt:lpstr>Courier New</vt:lpstr>
      <vt:lpstr>Posterama</vt:lpstr>
      <vt:lpstr>Posterama Bold</vt:lpstr>
      <vt:lpstr>Office Theme</vt:lpstr>
      <vt:lpstr>BUILD–A-BOT</vt:lpstr>
      <vt:lpstr>Solar power</vt:lpstr>
      <vt:lpstr>Some facts</vt:lpstr>
      <vt:lpstr>Our problem</vt:lpstr>
      <vt:lpstr>                  losses</vt:lpstr>
      <vt:lpstr>Solution</vt:lpstr>
      <vt:lpstr>idea</vt:lpstr>
      <vt:lpstr>Components used</vt:lpstr>
      <vt:lpstr>CIRCUIT</vt:lpstr>
      <vt:lpstr>Working of circuit</vt:lpstr>
      <vt:lpstr>Practical model</vt:lpstr>
      <vt:lpstr>Future Modification</vt:lpstr>
      <vt:lpstr>Model for V2</vt:lpstr>
      <vt:lpstr>SUMMARY</vt:lpstr>
      <vt:lpstr>THE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chandresh soni</dc:creator>
  <cp:lastModifiedBy>Rishabh Maheshwari</cp:lastModifiedBy>
  <cp:revision>2</cp:revision>
  <dcterms:created xsi:type="dcterms:W3CDTF">2021-12-20T06:19:25Z</dcterms:created>
  <dcterms:modified xsi:type="dcterms:W3CDTF">2021-12-25T03:08:15Z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0x010100142E0A035B289A45B6F4059FE45AF032</vt:lpwstr>
  </property>
</Properties>
</file>